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41" r:id="rId3"/>
    <p:sldId id="390" r:id="rId5"/>
    <p:sldId id="396" r:id="rId6"/>
    <p:sldId id="398" r:id="rId7"/>
    <p:sldId id="399" r:id="rId8"/>
    <p:sldId id="400" r:id="rId9"/>
    <p:sldId id="401" r:id="rId10"/>
    <p:sldId id="402" r:id="rId11"/>
    <p:sldId id="392" r:id="rId12"/>
    <p:sldId id="391" r:id="rId13"/>
    <p:sldId id="393" r:id="rId14"/>
    <p:sldId id="395" r:id="rId15"/>
    <p:sldId id="394" r:id="rId16"/>
    <p:sldId id="403" r:id="rId17"/>
    <p:sldId id="404" r:id="rId18"/>
    <p:sldId id="405" r:id="rId19"/>
    <p:sldId id="363" r:id="rId20"/>
    <p:sldId id="337" r:id="rId21"/>
    <p:sldId id="338" r:id="rId22"/>
    <p:sldId id="339" r:id="rId23"/>
    <p:sldId id="340" r:id="rId24"/>
    <p:sldId id="342" r:id="rId25"/>
    <p:sldId id="343" r:id="rId26"/>
    <p:sldId id="344" r:id="rId27"/>
    <p:sldId id="345" r:id="rId28"/>
    <p:sldId id="346" r:id="rId29"/>
    <p:sldId id="347" r:id="rId30"/>
    <p:sldId id="348" r:id="rId31"/>
    <p:sldId id="349" r:id="rId32"/>
    <p:sldId id="350" r:id="rId33"/>
    <p:sldId id="351" r:id="rId34"/>
    <p:sldId id="352" r:id="rId35"/>
    <p:sldId id="353" r:id="rId36"/>
    <p:sldId id="354" r:id="rId37"/>
    <p:sldId id="355" r:id="rId38"/>
    <p:sldId id="356" r:id="rId39"/>
    <p:sldId id="357" r:id="rId40"/>
    <p:sldId id="358" r:id="rId41"/>
    <p:sldId id="359" r:id="rId42"/>
    <p:sldId id="360" r:id="rId43"/>
    <p:sldId id="435" r:id="rId44"/>
    <p:sldId id="436" r:id="rId45"/>
    <p:sldId id="437" r:id="rId46"/>
    <p:sldId id="438" r:id="rId47"/>
  </p:sldIdLst>
  <p:sldSz cx="9353550" cy="5230495"/>
  <p:notesSz cx="6858000" cy="9144000"/>
  <p:custDataLst>
    <p:tags r:id="rId5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945" userDrawn="1">
          <p15:clr>
            <a:srgbClr val="5ACBF0"/>
          </p15:clr>
        </p15:guide>
        <p15:guide id="3" pos="312" userDrawn="1">
          <p15:clr>
            <a:srgbClr val="5ACBF0"/>
          </p15:clr>
        </p15:guide>
        <p15:guide id="4" pos="3092" userDrawn="1">
          <p15:clr>
            <a:srgbClr val="5ACBF0"/>
          </p15:clr>
        </p15:guide>
        <p15:guide id="5" orient="horz" pos="159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 id="2" name="作者" initials="A" lastIdx="0" clrIdx="1"/>
  <p:cmAuthor id="0" name="微软用户" initials="微软用户"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showPr>
  <p:clrMru>
    <a:srgbClr val="D62526"/>
    <a:srgbClr val="FAF6AE"/>
    <a:srgbClr val="F2F2F2"/>
    <a:srgbClr val="6451FD"/>
    <a:srgbClr val="A178FE"/>
    <a:srgbClr val="A177FE"/>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43" autoAdjust="0"/>
    <p:restoredTop sz="92890" autoAdjust="0"/>
  </p:normalViewPr>
  <p:slideViewPr>
    <p:cSldViewPr snapToGrid="0" showGuides="1">
      <p:cViewPr varScale="1">
        <p:scale>
          <a:sx n="100" d="100"/>
          <a:sy n="100" d="100"/>
        </p:scale>
        <p:origin x="768" y="72"/>
      </p:cViewPr>
      <p:guideLst>
        <p:guide pos="2945"/>
        <p:guide pos="312"/>
        <p:guide pos="3092"/>
        <p:guide orient="horz" pos="159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2" Type="http://schemas.openxmlformats.org/officeDocument/2006/relationships/tags" Target="tags/tag80.xml"/><Relationship Id="rId51" Type="http://schemas.openxmlformats.org/officeDocument/2006/relationships/commentAuthors" Target="commentAuthors.xml"/><Relationship Id="rId50" Type="http://schemas.openxmlformats.org/officeDocument/2006/relationships/tableStyles" Target="tableStyles.xml"/><Relationship Id="rId5" Type="http://schemas.openxmlformats.org/officeDocument/2006/relationships/slide" Target="slides/slide2.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7375B-645A-4B83-93EC-8A3A766EDBB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69925" y="1143000"/>
            <a:ext cx="5518151"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1"/>
            <a:ext cx="5486400" cy="3600451"/>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BF8934-6CED-46F5-B7D3-6CA10363127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99770" rtl="0" eaLnBrk="1" latinLnBrk="0" hangingPunct="1">
      <a:defRPr sz="920" kern="1200">
        <a:solidFill>
          <a:schemeClr val="tx1"/>
        </a:solidFill>
        <a:latin typeface="+mn-lt"/>
        <a:ea typeface="+mn-ea"/>
        <a:cs typeface="+mn-cs"/>
      </a:defRPr>
    </a:lvl1pPr>
    <a:lvl2pPr marL="349885" algn="l" defTabSz="699770" rtl="0" eaLnBrk="1" latinLnBrk="0" hangingPunct="1">
      <a:defRPr sz="920" kern="1200">
        <a:solidFill>
          <a:schemeClr val="tx1"/>
        </a:solidFill>
        <a:latin typeface="+mn-lt"/>
        <a:ea typeface="+mn-ea"/>
        <a:cs typeface="+mn-cs"/>
      </a:defRPr>
    </a:lvl2pPr>
    <a:lvl3pPr marL="699770" algn="l" defTabSz="699770" rtl="0" eaLnBrk="1" latinLnBrk="0" hangingPunct="1">
      <a:defRPr sz="920" kern="1200">
        <a:solidFill>
          <a:schemeClr val="tx1"/>
        </a:solidFill>
        <a:latin typeface="+mn-lt"/>
        <a:ea typeface="+mn-ea"/>
        <a:cs typeface="+mn-cs"/>
      </a:defRPr>
    </a:lvl3pPr>
    <a:lvl4pPr marL="1049655" algn="l" defTabSz="699770" rtl="0" eaLnBrk="1" latinLnBrk="0" hangingPunct="1">
      <a:defRPr sz="920" kern="1200">
        <a:solidFill>
          <a:schemeClr val="tx1"/>
        </a:solidFill>
        <a:latin typeface="+mn-lt"/>
        <a:ea typeface="+mn-ea"/>
        <a:cs typeface="+mn-cs"/>
      </a:defRPr>
    </a:lvl4pPr>
    <a:lvl5pPr marL="1400175" algn="l" defTabSz="699770" rtl="0" eaLnBrk="1" latinLnBrk="0" hangingPunct="1">
      <a:defRPr sz="920" kern="1200">
        <a:solidFill>
          <a:schemeClr val="tx1"/>
        </a:solidFill>
        <a:latin typeface="+mn-lt"/>
        <a:ea typeface="+mn-ea"/>
        <a:cs typeface="+mn-cs"/>
      </a:defRPr>
    </a:lvl5pPr>
    <a:lvl6pPr marL="1750060" algn="l" defTabSz="699770" rtl="0" eaLnBrk="1" latinLnBrk="0" hangingPunct="1">
      <a:defRPr sz="920" kern="1200">
        <a:solidFill>
          <a:schemeClr val="tx1"/>
        </a:solidFill>
        <a:latin typeface="+mn-lt"/>
        <a:ea typeface="+mn-ea"/>
        <a:cs typeface="+mn-cs"/>
      </a:defRPr>
    </a:lvl6pPr>
    <a:lvl7pPr marL="2099945" algn="l" defTabSz="699770" rtl="0" eaLnBrk="1" latinLnBrk="0" hangingPunct="1">
      <a:defRPr sz="920" kern="1200">
        <a:solidFill>
          <a:schemeClr val="tx1"/>
        </a:solidFill>
        <a:latin typeface="+mn-lt"/>
        <a:ea typeface="+mn-ea"/>
        <a:cs typeface="+mn-cs"/>
      </a:defRPr>
    </a:lvl7pPr>
    <a:lvl8pPr marL="2449830" algn="l" defTabSz="699770" rtl="0" eaLnBrk="1" latinLnBrk="0" hangingPunct="1">
      <a:defRPr sz="920" kern="1200">
        <a:solidFill>
          <a:schemeClr val="tx1"/>
        </a:solidFill>
        <a:latin typeface="+mn-lt"/>
        <a:ea typeface="+mn-ea"/>
        <a:cs typeface="+mn-cs"/>
      </a:defRPr>
    </a:lvl8pPr>
    <a:lvl9pPr marL="2799715" algn="l" defTabSz="699770" rtl="0" eaLnBrk="1" latinLnBrk="0" hangingPunct="1">
      <a:defRPr sz="92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是在全党全国各族人民迈上全面建设社会主义现代化国家新征程、向第二个百年奋斗目标进军的关键时刻召开的一次十分重要的大会。事关党和国家事业既往开来；事关中国特色社会主义前途命运、事关中华民族伟大复兴，对团结和激励全国各族人民为夺取中国特色社会主义新胜利而奋斗具有十分重要意义。</a:t>
            </a:r>
            <a:endParaRPr lang="zh-CN" altLang="en-US" dirty="0"/>
          </a:p>
        </p:txBody>
      </p:sp>
      <p:sp>
        <p:nvSpPr>
          <p:cNvPr id="4" name="灯片编号占位符 3"/>
          <p:cNvSpPr>
            <a:spLocks noGrp="1"/>
          </p:cNvSpPr>
          <p:nvPr>
            <p:ph type="sldNum" sz="quarter" idx="10"/>
          </p:nvPr>
        </p:nvSpPr>
        <p:spPr/>
        <p:txBody>
          <a:bodyPr/>
          <a:lstStyle/>
          <a:p>
            <a:fld id="{BFC05C35-80D8-4ADA-8743-957172EB842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kumimoji="1" lang="en-US" altLang="zh-CN" b="1" dirty="0">
                <a:solidFill>
                  <a:srgbClr val="C00000"/>
                </a:solidFill>
                <a:effectLst>
                  <a:outerShdw blurRad="50800" dist="38100" dir="2700000" algn="tl" rotWithShape="0">
                    <a:prstClr val="black">
                      <a:alpha val="6000"/>
                    </a:prstClr>
                  </a:outerShdw>
                </a:effectLst>
                <a:latin typeface="微软雅黑" panose="020B0503020204020204" charset="-122"/>
                <a:ea typeface="微软雅黑" panose="020B0503020204020204" charset="-122"/>
                <a:cs typeface="微软雅黑" panose="020B0503020204020204" charset="-122"/>
                <a:sym typeface="+mn-lt"/>
              </a:rPr>
              <a:t> </a:t>
            </a:r>
            <a:r>
              <a:rPr kumimoji="1" lang="zh-CN" altLang="en-US" b="1" dirty="0">
                <a:effectLst>
                  <a:outerShdw blurRad="50800" dist="38100" dir="2700000" algn="tl" rotWithShape="0">
                    <a:prstClr val="black">
                      <a:alpha val="6000"/>
                    </a:prstClr>
                  </a:outerShdw>
                </a:effectLst>
                <a:latin typeface="微软雅黑" panose="020B0503020204020204" charset="-122"/>
                <a:ea typeface="微软雅黑" panose="020B0503020204020204" charset="-122"/>
                <a:cs typeface="微软雅黑" panose="020B0503020204020204" charset="-122"/>
                <a:sym typeface="+mn-ea"/>
              </a:rPr>
              <a:t>我们在长期实践中得出的至关紧要的</a:t>
            </a:r>
            <a:r>
              <a:rPr kumimoji="1" lang="zh-CN" altLang="en-US" b="1" dirty="0">
                <a:solidFill>
                  <a:srgbClr val="FF0000"/>
                </a:solidFill>
                <a:effectLst>
                  <a:outerShdw blurRad="50800" dist="38100" dir="2700000" algn="tl" rotWithShape="0">
                    <a:prstClr val="black">
                      <a:alpha val="6000"/>
                    </a:prstClr>
                  </a:outerShdw>
                </a:effectLst>
                <a:latin typeface="微软雅黑" panose="020B0503020204020204" charset="-122"/>
                <a:ea typeface="微软雅黑" panose="020B0503020204020204" charset="-122"/>
                <a:cs typeface="微软雅黑" panose="020B0503020204020204" charset="-122"/>
                <a:sym typeface="+mn-ea"/>
              </a:rPr>
              <a:t>规律性认识</a:t>
            </a:r>
            <a:r>
              <a:rPr kumimoji="1" lang="zh-CN" altLang="en-US" b="1" dirty="0">
                <a:effectLst>
                  <a:outerShdw blurRad="50800" dist="38100" dir="2700000" algn="tl" rotWithShape="0">
                    <a:prstClr val="black">
                      <a:alpha val="6000"/>
                    </a:prstClr>
                  </a:outerShdw>
                </a:effectLst>
                <a:latin typeface="微软雅黑" panose="020B0503020204020204" charset="-122"/>
                <a:ea typeface="微软雅黑" panose="020B0503020204020204" charset="-122"/>
                <a:cs typeface="微软雅黑" panose="020B0503020204020204" charset="-122"/>
                <a:sym typeface="+mn-ea"/>
              </a:rPr>
              <a:t>，必须倍加珍惜、始终坚持。</a:t>
            </a:r>
            <a:endParaRPr kumimoji="1" lang="zh-CN" altLang="en-US" b="1" dirty="0">
              <a:solidFill>
                <a:schemeClr val="tx1"/>
              </a:solidFill>
              <a:effectLst>
                <a:outerShdw blurRad="50800" dist="38100" dir="2700000" algn="tl" rotWithShape="0">
                  <a:prstClr val="black">
                    <a:alpha val="6000"/>
                  </a:prstClr>
                </a:outerShdw>
              </a:effectLst>
              <a:latin typeface="微软雅黑" panose="020B0503020204020204" charset="-122"/>
              <a:ea typeface="微软雅黑" panose="020B0503020204020204" charset="-122"/>
              <a:cs typeface="微软雅黑" panose="020B0503020204020204" charset="-122"/>
            </a:endParaRPr>
          </a:p>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kumimoji="1" lang="en-US" altLang="zh-CN" b="1" dirty="0">
                <a:solidFill>
                  <a:srgbClr val="C00000"/>
                </a:solidFill>
                <a:effectLst>
                  <a:outerShdw blurRad="50800" dist="38100" dir="2700000" algn="tl" rotWithShape="0">
                    <a:prstClr val="black">
                      <a:alpha val="6000"/>
                    </a:prstClr>
                  </a:outerShdw>
                </a:effectLst>
                <a:latin typeface="微软雅黑" panose="020B0503020204020204" charset="-122"/>
                <a:ea typeface="微软雅黑" panose="020B0503020204020204" charset="-122"/>
                <a:cs typeface="微软雅黑" panose="020B0503020204020204" charset="-122"/>
                <a:sym typeface="+mn-lt"/>
              </a:rPr>
              <a:t> </a:t>
            </a:r>
            <a:r>
              <a:rPr kumimoji="1" lang="zh-CN" altLang="en-US" b="1" dirty="0">
                <a:effectLst>
                  <a:outerShdw blurRad="50800" dist="38100" dir="2700000" algn="tl" rotWithShape="0">
                    <a:prstClr val="black">
                      <a:alpha val="6000"/>
                    </a:prstClr>
                  </a:outerShdw>
                </a:effectLst>
                <a:latin typeface="微软雅黑" panose="020B0503020204020204" charset="-122"/>
                <a:ea typeface="微软雅黑" panose="020B0503020204020204" charset="-122"/>
                <a:cs typeface="微软雅黑" panose="020B0503020204020204" charset="-122"/>
                <a:sym typeface="+mn-ea"/>
              </a:rPr>
              <a:t>我们在长期实践中得出的至关紧要的</a:t>
            </a:r>
            <a:r>
              <a:rPr kumimoji="1" lang="zh-CN" altLang="en-US" b="1" dirty="0">
                <a:solidFill>
                  <a:srgbClr val="FF0000"/>
                </a:solidFill>
                <a:effectLst>
                  <a:outerShdw blurRad="50800" dist="38100" dir="2700000" algn="tl" rotWithShape="0">
                    <a:prstClr val="black">
                      <a:alpha val="6000"/>
                    </a:prstClr>
                  </a:outerShdw>
                </a:effectLst>
                <a:latin typeface="微软雅黑" panose="020B0503020204020204" charset="-122"/>
                <a:ea typeface="微软雅黑" panose="020B0503020204020204" charset="-122"/>
                <a:cs typeface="微软雅黑" panose="020B0503020204020204" charset="-122"/>
                <a:sym typeface="+mn-ea"/>
              </a:rPr>
              <a:t>规律性认识</a:t>
            </a:r>
            <a:r>
              <a:rPr kumimoji="1" lang="zh-CN" altLang="en-US" b="1" dirty="0">
                <a:effectLst>
                  <a:outerShdw blurRad="50800" dist="38100" dir="2700000" algn="tl" rotWithShape="0">
                    <a:prstClr val="black">
                      <a:alpha val="6000"/>
                    </a:prstClr>
                  </a:outerShdw>
                </a:effectLst>
                <a:latin typeface="微软雅黑" panose="020B0503020204020204" charset="-122"/>
                <a:ea typeface="微软雅黑" panose="020B0503020204020204" charset="-122"/>
                <a:cs typeface="微软雅黑" panose="020B0503020204020204" charset="-122"/>
                <a:sym typeface="+mn-ea"/>
              </a:rPr>
              <a:t>，必须倍加珍惜、始终坚持。</a:t>
            </a:r>
            <a:endParaRPr kumimoji="1" lang="zh-CN" altLang="en-US" b="1" dirty="0">
              <a:solidFill>
                <a:schemeClr val="tx1"/>
              </a:solidFill>
              <a:effectLst>
                <a:outerShdw blurRad="50800" dist="38100" dir="2700000" algn="tl" rotWithShape="0">
                  <a:prstClr val="black">
                    <a:alpha val="6000"/>
                  </a:prstClr>
                </a:outerShdw>
              </a:effectLst>
              <a:latin typeface="微软雅黑" panose="020B0503020204020204" charset="-122"/>
              <a:ea typeface="微软雅黑" panose="020B0503020204020204" charset="-122"/>
              <a:cs typeface="微软雅黑" panose="020B0503020204020204" charset="-122"/>
            </a:endParaRPr>
          </a:p>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dirty="0">
                <a:solidFill>
                  <a:schemeClr val="bg1"/>
                </a:solidFill>
                <a:latin typeface="仿宋" panose="02010609060101010101" charset="-122"/>
                <a:ea typeface="仿宋" panose="02010609060101010101" charset="-122"/>
                <a:cs typeface="+mn-ea"/>
                <a:sym typeface="+mn-lt"/>
              </a:rPr>
              <a:t>前 4 条是管总的，后 12 条是</a:t>
            </a:r>
            <a:endParaRPr lang="zh-CN" altLang="en-US" dirty="0">
              <a:solidFill>
                <a:schemeClr val="bg1"/>
              </a:solidFill>
              <a:latin typeface="仿宋" panose="02010609060101010101" charset="-122"/>
              <a:ea typeface="仿宋" panose="02010609060101010101" charset="-122"/>
              <a:cs typeface="+mn-ea"/>
              <a:sym typeface="+mn-lt"/>
            </a:endParaRPr>
          </a:p>
          <a:p>
            <a:r>
              <a:rPr lang="zh-CN" altLang="en-US" b="1" dirty="0">
                <a:solidFill>
                  <a:schemeClr val="bg1"/>
                </a:solidFill>
                <a:cs typeface="+mn-ea"/>
                <a:sym typeface="+mn-lt"/>
              </a:rPr>
              <a:t>12 个方面，是 12 个领域的成就</a:t>
            </a:r>
            <a:endParaRPr lang="zh-CN" altLang="en-US" b="1" dirty="0">
              <a:solidFill>
                <a:schemeClr val="bg1"/>
              </a:solidFill>
              <a:cs typeface="+mn-ea"/>
              <a:sym typeface="+mn-lt"/>
            </a:endParaRPr>
          </a:p>
          <a:p>
            <a:endParaRPr lang="zh-CN" altLang="en-US" dirty="0"/>
          </a:p>
        </p:txBody>
      </p:sp>
      <p:sp>
        <p:nvSpPr>
          <p:cNvPr id="4" name="灯片编号占位符 3"/>
          <p:cNvSpPr>
            <a:spLocks noGrp="1"/>
          </p:cNvSpPr>
          <p:nvPr>
            <p:ph type="sldNum" sz="quarter" idx="10"/>
          </p:nvPr>
        </p:nvSpPr>
        <p:spPr/>
        <p:txBody>
          <a:bodyPr/>
          <a:lstStyle/>
          <a:p>
            <a:fld id="{FCF6DDFC-C401-4A6E-BD9A-16D9674533C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b="1" kern="0" dirty="0">
                <a:solidFill>
                  <a:srgbClr val="DA0000"/>
                </a:solidFill>
                <a:latin typeface="微软雅黑" panose="020B0503020204020204" charset="-122"/>
                <a:ea typeface="微软雅黑" panose="020B0503020204020204" charset="-122"/>
                <a:cs typeface="+mn-ea"/>
                <a:sym typeface="+mn-lt"/>
              </a:rPr>
              <a:t>必须坚持人民至上，党的理论来自人民，为了人民，造福人民，我们要站稳人民站稳人民立场、把握人民愿望、尊重人民创造、集中人民智慧、形成为人民所喜爱、所认同、所拥有的的理论。</a:t>
            </a:r>
            <a:endParaRPr lang="zh-CN" b="1" kern="0" dirty="0">
              <a:solidFill>
                <a:srgbClr val="DA0000"/>
              </a:solidFill>
              <a:latin typeface="微软雅黑" panose="020B0503020204020204" charset="-122"/>
              <a:ea typeface="微软雅黑" panose="020B0503020204020204" charset="-122"/>
              <a:cs typeface="+mn-ea"/>
              <a:sym typeface="+mn-lt"/>
            </a:endParaRPr>
          </a:p>
          <a:p>
            <a:r>
              <a:rPr lang="zh-CN" b="1" kern="0" dirty="0">
                <a:solidFill>
                  <a:srgbClr val="DA0000"/>
                </a:solidFill>
                <a:latin typeface="微软雅黑" panose="020B0503020204020204" charset="-122"/>
                <a:ea typeface="微软雅黑" panose="020B0503020204020204" charset="-122"/>
                <a:cs typeface="+mn-ea"/>
                <a:sym typeface="+mn-lt"/>
              </a:rPr>
              <a:t>必须坚持自信自立，中国人民和中华民族从苦难深重走向伟大复兴的光明前景，从来没有教科书，没有现成答案，成功的道路靠我们自己独立自主探索出来的，我们既不能刻舟求剑，封闭僵化，也不能照搬照抄，食洋不化</a:t>
            </a:r>
            <a:endParaRPr lang="zh-CN" b="1" kern="0" dirty="0">
              <a:solidFill>
                <a:srgbClr val="DA0000"/>
              </a:solidFill>
              <a:latin typeface="微软雅黑" panose="020B0503020204020204" charset="-122"/>
              <a:ea typeface="微软雅黑" panose="020B0503020204020204" charset="-122"/>
              <a:cs typeface="+mn-ea"/>
              <a:sym typeface="+mn-lt"/>
            </a:endParaRPr>
          </a:p>
          <a:p>
            <a:r>
              <a:rPr lang="zh-CN" altLang="en-US"/>
              <a:t>必须坚持守正创新，我们从事的是前无古人的伟大事业，守正才能不迷失方向，不犯颠覆性错误，创新才能把握时代，引领时代。我们要以科学的态度对待科学，以真理的精神追求真理，要敢于说前人没有说过的话，敢于干前人没有干过得事儿。要坚持问题导向，问题事时代的声音，回答并指导解决问题事理论的根本任务。必须坚持系统观念，万事万物是相互联系的，相互依存的，我们要不断提高战略思维、辩证思维、系统思维、创新思维、法制思维、底线思维的能力，为前瞻性思考，全局性谋划，整体性推进党和国家各项事业提供科学思想方法。</a:t>
            </a:r>
            <a:endParaRPr lang="zh-CN" altLang="en-US"/>
          </a:p>
          <a:p>
            <a:r>
              <a:rPr lang="zh-CN" altLang="en-US"/>
              <a:t>必须坚持胸怀天下，中国共产党是为中国人民谋幸福，为中华民族谋复兴的党，同时也是为人类某进步，为世界谋大同的党。所以我们要拓展世界眼光，为解决人类面临的共同问题做出贡献，推动建设更加美好的世界。</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b="1" dirty="0">
                <a:solidFill>
                  <a:srgbClr val="C00000"/>
                </a:solidFill>
                <a:latin typeface="微软雅黑" panose="020B0503020204020204" charset="-122"/>
                <a:ea typeface="微软雅黑" panose="020B0503020204020204" charset="-122"/>
                <a:sym typeface="+mn-lt"/>
              </a:rPr>
              <a:t>我们要坚持以推动高质量发展为主题，把实施扩大内需战略同深化供给侧结构性改革有机结合起来，增强国内大循环内生动力和可靠性，提升国际循环质量和水平，加快建设现代化经济体系，着力提高全要素生产率，着力提升产业链供应链韧性和安全水平，着力推进城乡融合和区域协调发展，推动经济实现质的有效提升和量的合理增长。</a:t>
            </a:r>
            <a:endParaRPr lang="zh-CN" altLang="en-US" b="1" dirty="0">
              <a:solidFill>
                <a:srgbClr val="C00000"/>
              </a:solidFill>
              <a:latin typeface="微软雅黑" panose="020B0503020204020204" charset="-122"/>
              <a:ea typeface="微软雅黑" panose="020B0503020204020204" charset="-122"/>
              <a:sym typeface="+mn-lt"/>
            </a:endParaRPr>
          </a:p>
          <a:p>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b="1" dirty="0">
                <a:solidFill>
                  <a:srgbClr val="C00000"/>
                </a:solidFill>
                <a:latin typeface="微软雅黑" panose="020B0503020204020204" charset="-122"/>
                <a:ea typeface="微软雅黑" panose="020B0503020204020204" charset="-122"/>
                <a:sym typeface="+mn-lt"/>
              </a:rPr>
              <a:t>我们要坚持以推动高质量发展为主题，把实施扩大内需战略同深化供给侧结构性改革有机结合起来，增强国内大循环内生动力和可靠性，提升国际循环质量和水平，加快建设现代化经济体系，着力提高全要素生产率，着力提升产业链供应链韧性和安全水平，着力推进城乡融合和区域协调发展，推动经济实现质的有效提升和量的合理增长。</a:t>
            </a:r>
            <a:endParaRPr lang="zh-CN" altLang="en-US" b="1" dirty="0">
              <a:solidFill>
                <a:srgbClr val="C00000"/>
              </a:solidFill>
              <a:latin typeface="微软雅黑" panose="020B0503020204020204" charset="-122"/>
              <a:ea typeface="微软雅黑" panose="020B0503020204020204" charset="-122"/>
              <a:sym typeface="+mn-lt"/>
            </a:endParaRPr>
          </a:p>
          <a:p>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EBF8934-6CED-46F5-B7D3-6CA10363127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EBF8934-6CED-46F5-B7D3-6CA10363127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EBF8934-6CED-46F5-B7D3-6CA10363127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1" dirty="0">
                <a:gradFill>
                  <a:gsLst>
                    <a:gs pos="0">
                      <a:srgbClr val="E30000"/>
                    </a:gs>
                    <a:gs pos="100000">
                      <a:srgbClr val="760303"/>
                    </a:gs>
                  </a:gsLst>
                  <a:lin scaled="0"/>
                </a:gradFill>
                <a:latin typeface="黑体" panose="02010609060101010101" charset="-122"/>
                <a:cs typeface="黑体" panose="02010609060101010101" charset="-122"/>
                <a:sym typeface="+mn-ea"/>
              </a:rPr>
              <a:t>四梁八柱</a:t>
            </a:r>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EBF8934-6CED-46F5-B7D3-6CA103631274}"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EBF8934-6CED-46F5-B7D3-6CA103631274}"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EBF8934-6CED-46F5-B7D3-6CA103631274}"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EBF8934-6CED-46F5-B7D3-6CA103631274}"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EBF8934-6CED-46F5-B7D3-6CA103631274}"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EBF8934-6CED-46F5-B7D3-6CA103631274}"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EBF8934-6CED-46F5-B7D3-6CA103631274}"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b="1" dirty="0">
                <a:solidFill>
                  <a:srgbClr val="C00000"/>
                </a:solidFill>
                <a:latin typeface="微软雅黑" panose="020B0503020204020204" charset="-122"/>
                <a:ea typeface="微软雅黑" panose="020B0503020204020204" charset="-122"/>
                <a:sym typeface="+mn-lt"/>
              </a:rPr>
              <a:t>我们要坚持以推动高质量发展为主题，把实施扩大内需战略同深化供给侧结构性改革有机结合起来，增强国内大循环内生动力和可靠性，提升国际循环质量和水平，加快建设现代化经济体系，着力提高全要素生产率，着力提升产业链供应链韧性和安全水平，着力推进城乡融合和区域协调发展，推动经济实现质的有效提升和量的合理增长。</a:t>
            </a:r>
            <a:endParaRPr lang="zh-CN" altLang="en-US" b="1" dirty="0">
              <a:solidFill>
                <a:srgbClr val="C00000"/>
              </a:solidFill>
              <a:latin typeface="微软雅黑" panose="020B0503020204020204" charset="-122"/>
              <a:ea typeface="微软雅黑" panose="020B0503020204020204" charset="-122"/>
              <a:sym typeface="+mn-lt"/>
            </a:endParaRPr>
          </a:p>
          <a:p>
            <a:endParaRPr lang="en-US"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b="1" dirty="0">
                <a:solidFill>
                  <a:srgbClr val="C00000"/>
                </a:solidFill>
                <a:latin typeface="微软雅黑" panose="020B0503020204020204" charset="-122"/>
                <a:ea typeface="微软雅黑" panose="020B0503020204020204" charset="-122"/>
                <a:sym typeface="+mn-lt"/>
              </a:rPr>
              <a:t>我们要坚持以推动高质量发展为主题，把实施扩大内需战略同深化供给侧结构性改革有机结合起来，增强国内大循环内生动力和可靠性，提升国际循环质量和水平，加快建设现代化经济体系，着力提高全要素生产率，着力提升产业链供应链韧性和安全水平，着力推进城乡融合和区域协调发展，推动经济实现质的有效提升和量的合理增长。</a:t>
            </a:r>
            <a:endParaRPr lang="zh-CN" altLang="en-US" b="1" dirty="0">
              <a:solidFill>
                <a:srgbClr val="C00000"/>
              </a:solidFill>
              <a:latin typeface="微软雅黑" panose="020B0503020204020204" charset="-122"/>
              <a:ea typeface="微软雅黑" panose="020B0503020204020204" charset="-122"/>
              <a:sym typeface="+mn-lt"/>
            </a:endParaRPr>
          </a:p>
          <a:p>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b="1" dirty="0">
                <a:solidFill>
                  <a:srgbClr val="C00000"/>
                </a:solidFill>
                <a:latin typeface="微软雅黑" panose="020B0503020204020204" charset="-122"/>
                <a:ea typeface="微软雅黑" panose="020B0503020204020204" charset="-122"/>
                <a:sym typeface="+mn-lt"/>
              </a:rPr>
              <a:t>我们要坚持以推动高质量发展为主题，把实施扩大内需战略同深化供给侧结构性改革有机结合起来，增强国内大循环内生动力和可靠性，提升国际循环质量和水平，加快建设现代化经济体系，着力提高全要素生产率，着力提升产业链供应链韧性和安全水平，着力推进城乡融合和区域协调发展，推动经济实现质的有效提升和量的合理增长。</a:t>
            </a:r>
            <a:endParaRPr lang="zh-CN" altLang="en-US" b="1" dirty="0">
              <a:solidFill>
                <a:srgbClr val="C00000"/>
              </a:solidFill>
              <a:latin typeface="微软雅黑" panose="020B0503020204020204" charset="-122"/>
              <a:ea typeface="微软雅黑" panose="020B0503020204020204" charset="-122"/>
              <a:sym typeface="+mn-lt"/>
            </a:endParaRPr>
          </a:p>
          <a:p>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b="1" dirty="0">
                <a:solidFill>
                  <a:srgbClr val="C00000"/>
                </a:solidFill>
                <a:latin typeface="微软雅黑" panose="020B0503020204020204" charset="-122"/>
                <a:ea typeface="微软雅黑" panose="020B0503020204020204" charset="-122"/>
                <a:sym typeface="+mn-lt"/>
              </a:rPr>
              <a:t>我们要坚持以推动高质量发展为主题，把实施扩大内需战略同深化供给侧结构性改革有机结合起来，增强国内大循环内生动力和可靠性，提升国际循环质量和水平，加快建设现代化经济体系，着力提高全要素生产率，着力提升产业链供应链韧性和安全水平，着力推进城乡融合和区域协调发展，推动经济实现质的有效提升和量的合理增长。</a:t>
            </a:r>
            <a:endParaRPr lang="zh-CN" altLang="en-US" b="1" dirty="0">
              <a:solidFill>
                <a:srgbClr val="C00000"/>
              </a:solidFill>
              <a:latin typeface="微软雅黑" panose="020B0503020204020204" charset="-122"/>
              <a:ea typeface="微软雅黑" panose="020B0503020204020204" charset="-122"/>
              <a:sym typeface="+mn-lt"/>
            </a:endParaRPr>
          </a:p>
          <a:p>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b="1" dirty="0">
                <a:solidFill>
                  <a:srgbClr val="C00000"/>
                </a:solidFill>
                <a:latin typeface="微软雅黑" panose="020B0503020204020204" charset="-122"/>
                <a:ea typeface="微软雅黑" panose="020B0503020204020204" charset="-122"/>
                <a:sym typeface="+mn-lt"/>
              </a:rPr>
              <a:t>我们要坚持以推动高质量发展为主题，把实施扩大内需战略同深化供给侧结构性改革有机结合起来，增强国内大循环内生动力和可靠性，提升国际循环质量和水平，加快建设现代化经济体系，着力提高全要素生产率，着力提升产业链供应链韧性和安全水平，着力推进城乡融合和区域协调发展，推动经济实现质的有效提升和量的合理增长。</a:t>
            </a:r>
            <a:endParaRPr lang="zh-CN" altLang="en-US" b="1" dirty="0">
              <a:solidFill>
                <a:srgbClr val="C00000"/>
              </a:solidFill>
              <a:latin typeface="微软雅黑" panose="020B0503020204020204" charset="-122"/>
              <a:ea typeface="微软雅黑" panose="020B0503020204020204" charset="-122"/>
              <a:sym typeface="+mn-lt"/>
            </a:endParaRPr>
          </a:p>
          <a:p>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b="1" dirty="0">
                <a:solidFill>
                  <a:srgbClr val="C00000"/>
                </a:solidFill>
                <a:latin typeface="微软雅黑" panose="020B0503020204020204" charset="-122"/>
                <a:ea typeface="微软雅黑" panose="020B0503020204020204" charset="-122"/>
                <a:sym typeface="+mn-lt"/>
              </a:rPr>
              <a:t>我们要坚持以推动高质量发展为主题，把实施扩大内需战略同深化供给侧结构性改革有机结合起来，增强国内大循环内生动力和可靠性，提升国际循环质量和水平，加快建设现代化经济体系，着力提高全要素生产率，着力提升产业链供应链韧性和安全水平，着力推进城乡融合和区域协调发展，推动经济实现质的有效提升和量的合理增长。</a:t>
            </a:r>
            <a:endParaRPr lang="zh-CN" altLang="en-US" b="1" dirty="0">
              <a:solidFill>
                <a:srgbClr val="C00000"/>
              </a:solidFill>
              <a:latin typeface="微软雅黑" panose="020B0503020204020204" charset="-122"/>
              <a:ea typeface="微软雅黑" panose="020B0503020204020204" charset="-122"/>
              <a:sym typeface="+mn-lt"/>
            </a:endParaRPr>
          </a:p>
          <a:p>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b="1" dirty="0">
                <a:solidFill>
                  <a:srgbClr val="C00000"/>
                </a:solidFill>
                <a:latin typeface="微软雅黑" panose="020B0503020204020204" charset="-122"/>
                <a:ea typeface="微软雅黑" panose="020B0503020204020204" charset="-122"/>
                <a:sym typeface="+mn-lt"/>
              </a:rPr>
              <a:t>我们要坚持以推动高质量发展为主题，把实施扩大内需战略同深化供给侧结构性改革有机结合起来，增强国内大循环内生动力和可靠性，提升国际循环质量和水平，加快建设现代化经济体系，着力提高全要素生产率，着力提升产业链供应链韧性和安全水平，着力推进城乡融合和区域协调发展，推动经济实现质的有效提升和量的合理增长。</a:t>
            </a:r>
            <a:endParaRPr lang="zh-CN" altLang="en-US" b="1" dirty="0">
              <a:solidFill>
                <a:srgbClr val="C00000"/>
              </a:solidFill>
              <a:latin typeface="微软雅黑" panose="020B0503020204020204" charset="-122"/>
              <a:ea typeface="微软雅黑" panose="020B0503020204020204" charset="-122"/>
              <a:sym typeface="+mn-lt"/>
            </a:endParaRPr>
          </a:p>
          <a:p>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b="1" dirty="0">
                <a:solidFill>
                  <a:srgbClr val="C00000"/>
                </a:solidFill>
                <a:latin typeface="微软雅黑" panose="020B0503020204020204" charset="-122"/>
                <a:ea typeface="微软雅黑" panose="020B0503020204020204" charset="-122"/>
                <a:sym typeface="+mn-lt"/>
              </a:rPr>
              <a:t>我们要坚持以推动高质量发展为主题，把实施扩大内需战略同深化供给侧结构性改革有机结合起来，增强国内大循环内生动力和可靠性，提升国际循环质量和水平，加快建设现代化经济体系，着力提高全要素生产率，着力提升产业链供应链韧性和安全水平，着力推进城乡融合和区域协调发展，推动经济实现质的有效提升和量的合理增长。</a:t>
            </a:r>
            <a:endParaRPr lang="zh-CN" altLang="en-US" b="1" dirty="0">
              <a:solidFill>
                <a:srgbClr val="C00000"/>
              </a:solidFill>
              <a:latin typeface="微软雅黑" panose="020B0503020204020204" charset="-122"/>
              <a:ea typeface="微软雅黑" panose="020B0503020204020204" charset="-122"/>
              <a:sym typeface="+mn-lt"/>
            </a:endParaRPr>
          </a:p>
          <a:p>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b="1" dirty="0">
                <a:latin typeface="黑体" panose="02010609060101010101" charset="-122"/>
                <a:cs typeface="黑体" panose="02010609060101010101" charset="-122"/>
                <a:sym typeface="+mn-ea"/>
              </a:rPr>
              <a:t>党的二十大报告全面总结了过去</a:t>
            </a:r>
            <a:r>
              <a:rPr b="1" spc="-15" dirty="0">
                <a:latin typeface="黑体" panose="02010609060101010101" charset="-122"/>
                <a:cs typeface="黑体" panose="02010609060101010101" charset="-122"/>
                <a:sym typeface="+mn-ea"/>
              </a:rPr>
              <a:t>5  </a:t>
            </a:r>
            <a:r>
              <a:rPr b="1" dirty="0">
                <a:latin typeface="黑体" panose="02010609060101010101" charset="-122"/>
                <a:cs typeface="黑体" panose="02010609060101010101" charset="-122"/>
                <a:sym typeface="+mn-ea"/>
              </a:rPr>
              <a:t>年工作和新时代10年的伟大变革，系</a:t>
            </a:r>
            <a:r>
              <a:rPr b="1" spc="-15" dirty="0">
                <a:latin typeface="黑体" panose="02010609060101010101" charset="-122"/>
                <a:cs typeface="黑体" panose="02010609060101010101" charset="-122"/>
                <a:sym typeface="+mn-ea"/>
              </a:rPr>
              <a:t>统 </a:t>
            </a:r>
            <a:r>
              <a:rPr b="1" dirty="0">
                <a:latin typeface="黑体" panose="02010609060101010101" charset="-122"/>
                <a:cs typeface="黑体" panose="02010609060101010101" charset="-122"/>
                <a:sym typeface="+mn-ea"/>
              </a:rPr>
              <a:t>阐述了新时代坚持和发展中国特色社</a:t>
            </a:r>
            <a:r>
              <a:rPr b="1" spc="-15" dirty="0">
                <a:latin typeface="黑体" panose="02010609060101010101" charset="-122"/>
                <a:cs typeface="黑体" panose="02010609060101010101" charset="-122"/>
                <a:sym typeface="+mn-ea"/>
              </a:rPr>
              <a:t>会 </a:t>
            </a:r>
            <a:r>
              <a:rPr b="1" dirty="0">
                <a:latin typeface="黑体" panose="02010609060101010101" charset="-122"/>
                <a:cs typeface="黑体" panose="02010609060101010101" charset="-122"/>
                <a:sym typeface="+mn-ea"/>
              </a:rPr>
              <a:t>主义的重大理论和实践问题，科学谋</a:t>
            </a:r>
            <a:r>
              <a:rPr b="1" spc="-15" dirty="0">
                <a:latin typeface="黑体" panose="02010609060101010101" charset="-122"/>
                <a:cs typeface="黑体" panose="02010609060101010101" charset="-122"/>
                <a:sym typeface="+mn-ea"/>
              </a:rPr>
              <a:t>划 </a:t>
            </a:r>
            <a:r>
              <a:rPr b="1" dirty="0">
                <a:latin typeface="黑体" panose="02010609060101010101" charset="-122"/>
                <a:cs typeface="黑体" panose="02010609060101010101" charset="-122"/>
                <a:sym typeface="+mn-ea"/>
              </a:rPr>
              <a:t>了未来一个时期党和国家事业发展的</a:t>
            </a:r>
            <a:r>
              <a:rPr b="1" spc="-15" dirty="0">
                <a:latin typeface="黑体" panose="02010609060101010101" charset="-122"/>
                <a:cs typeface="黑体" panose="02010609060101010101" charset="-122"/>
                <a:sym typeface="+mn-ea"/>
              </a:rPr>
              <a:t>目 </a:t>
            </a:r>
            <a:r>
              <a:rPr b="1" dirty="0">
                <a:latin typeface="黑体" panose="02010609060101010101" charset="-122"/>
                <a:cs typeface="黑体" panose="02010609060101010101" charset="-122"/>
                <a:sym typeface="+mn-ea"/>
              </a:rPr>
              <a:t>标任务和大政方针，是团结动员全党</a:t>
            </a:r>
            <a:r>
              <a:rPr b="1" spc="-15" dirty="0">
                <a:latin typeface="黑体" panose="02010609060101010101" charset="-122"/>
                <a:cs typeface="黑体" panose="02010609060101010101" charset="-122"/>
                <a:sym typeface="+mn-ea"/>
              </a:rPr>
              <a:t>全 </a:t>
            </a:r>
            <a:r>
              <a:rPr b="1" dirty="0">
                <a:latin typeface="黑体" panose="02010609060101010101" charset="-122"/>
                <a:cs typeface="黑体" panose="02010609060101010101" charset="-122"/>
                <a:sym typeface="+mn-ea"/>
              </a:rPr>
              <a:t>国各族人民全面建设社会主义现代化</a:t>
            </a:r>
            <a:r>
              <a:rPr b="1" spc="-15" dirty="0">
                <a:latin typeface="黑体" panose="02010609060101010101" charset="-122"/>
                <a:cs typeface="黑体" panose="02010609060101010101" charset="-122"/>
                <a:sym typeface="+mn-ea"/>
              </a:rPr>
              <a:t>国 </a:t>
            </a:r>
            <a:r>
              <a:rPr b="1" dirty="0">
                <a:latin typeface="黑体" panose="02010609060101010101" charset="-122"/>
                <a:cs typeface="黑体" panose="02010609060101010101" charset="-122"/>
                <a:sym typeface="+mn-ea"/>
              </a:rPr>
              <a:t>家、全面推进中华民族伟大复兴的政</a:t>
            </a:r>
            <a:r>
              <a:rPr b="1" spc="-15" dirty="0">
                <a:latin typeface="黑体" panose="02010609060101010101" charset="-122"/>
                <a:cs typeface="黑体" panose="02010609060101010101" charset="-122"/>
                <a:sym typeface="+mn-ea"/>
              </a:rPr>
              <a:t>治 </a:t>
            </a:r>
            <a:r>
              <a:rPr b="1" dirty="0">
                <a:latin typeface="黑体" panose="02010609060101010101" charset="-122"/>
                <a:cs typeface="黑体" panose="02010609060101010101" charset="-122"/>
                <a:sym typeface="+mn-ea"/>
              </a:rPr>
              <a:t>宣言和行动纲领</a:t>
            </a:r>
            <a:r>
              <a:rPr b="1" spc="-20" dirty="0">
                <a:latin typeface="黑体" panose="02010609060101010101" charset="-122"/>
                <a:cs typeface="黑体" panose="02010609060101010101" charset="-122"/>
                <a:sym typeface="+mn-ea"/>
              </a:rPr>
              <a:t>。</a:t>
            </a:r>
            <a:endParaRPr>
              <a:latin typeface="黑体" panose="02010609060101010101" charset="-122"/>
              <a:cs typeface="黑体" panose="02010609060101010101" charset="-122"/>
            </a:endParaRPr>
          </a:p>
          <a:p>
            <a:endParaRPr lang="zh-CN" altLang="en-US" dirty="0"/>
          </a:p>
        </p:txBody>
      </p:sp>
      <p:sp>
        <p:nvSpPr>
          <p:cNvPr id="4" name="灯片编号占位符 3"/>
          <p:cNvSpPr>
            <a:spLocks noGrp="1"/>
          </p:cNvSpPr>
          <p:nvPr>
            <p:ph type="sldNum" sz="quarter" idx="10"/>
          </p:nvPr>
        </p:nvSpPr>
        <p:spPr/>
        <p:txBody>
          <a:bodyPr/>
          <a:lstStyle/>
          <a:p>
            <a:fld id="{FCF6DDFC-C401-4A6E-BD9A-16D9674533C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4" Type="http://schemas.openxmlformats.org/officeDocument/2006/relationships/image" Target="../media/image5.png"/><Relationship Id="rId3" Type="http://schemas.microsoft.com/office/2007/relationships/hdphoto" Target="../media/image4.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4" Type="http://schemas.openxmlformats.org/officeDocument/2006/relationships/image" Target="../media/image5.png"/><Relationship Id="rId3" Type="http://schemas.microsoft.com/office/2007/relationships/hdphoto" Target="../media/image4.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69194" y="856062"/>
            <a:ext cx="7015163" cy="1821098"/>
          </a:xfrm>
        </p:spPr>
        <p:txBody>
          <a:bodyPr anchor="b"/>
          <a:lstStyle>
            <a:lvl1pPr algn="ctr">
              <a:defRPr sz="4575"/>
            </a:lvl1pPr>
          </a:lstStyle>
          <a:p>
            <a:r>
              <a:rPr lang="zh-CN" altLang="en-US"/>
              <a:t>单击此处编辑母版标题样式</a:t>
            </a:r>
            <a:endParaRPr lang="en-US" dirty="0"/>
          </a:p>
        </p:txBody>
      </p:sp>
      <p:sp>
        <p:nvSpPr>
          <p:cNvPr id="3" name="Subtitle 2"/>
          <p:cNvSpPr>
            <a:spLocks noGrp="1"/>
          </p:cNvSpPr>
          <p:nvPr>
            <p:ph type="subTitle" idx="1"/>
          </p:nvPr>
        </p:nvSpPr>
        <p:spPr>
          <a:xfrm>
            <a:off x="1169194" y="2747388"/>
            <a:ext cx="7015163" cy="1262902"/>
          </a:xfrm>
        </p:spPr>
        <p:txBody>
          <a:bodyPr/>
          <a:lstStyle>
            <a:lvl1pPr marL="0" indent="0" algn="ctr">
              <a:buNone/>
              <a:defRPr sz="1830"/>
            </a:lvl1pPr>
            <a:lvl2pPr marL="348615" indent="0" algn="ctr">
              <a:buNone/>
              <a:defRPr sz="1525"/>
            </a:lvl2pPr>
            <a:lvl3pPr marL="697230" indent="0" algn="ctr">
              <a:buNone/>
              <a:defRPr sz="1375"/>
            </a:lvl3pPr>
            <a:lvl4pPr marL="1045845" indent="0" algn="ctr">
              <a:buNone/>
              <a:defRPr sz="1220"/>
            </a:lvl4pPr>
            <a:lvl5pPr marL="1395095" indent="0" algn="ctr">
              <a:buNone/>
              <a:defRPr sz="1220"/>
            </a:lvl5pPr>
            <a:lvl6pPr marL="1743710" indent="0" algn="ctr">
              <a:buNone/>
              <a:defRPr sz="1220"/>
            </a:lvl6pPr>
            <a:lvl7pPr marL="2092325" indent="0" algn="ctr">
              <a:buNone/>
              <a:defRPr sz="1220"/>
            </a:lvl7pPr>
            <a:lvl8pPr marL="2440940" indent="0" algn="ctr">
              <a:buNone/>
              <a:defRPr sz="1220"/>
            </a:lvl8pPr>
            <a:lvl9pPr marL="2789555" indent="0" algn="ctr">
              <a:buNone/>
              <a:defRPr sz="122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583E8761-A14E-4E6E-B19C-D0ABAA7747F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583E8761-A14E-4E6E-B19C-D0ABAA7747F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3634" y="278492"/>
            <a:ext cx="2016859" cy="4432872"/>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43057" y="278492"/>
            <a:ext cx="5933658" cy="4432872"/>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583E8761-A14E-4E6E-B19C-D0ABAA7747F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9" y="0"/>
            <a:ext cx="9351212" cy="5230495"/>
          </a:xfrm>
          <a:prstGeom prst="rect">
            <a:avLst/>
          </a:prstGeom>
        </p:spPr>
      </p:pic>
      <p:sp>
        <p:nvSpPr>
          <p:cNvPr id="5" name="矩形 4"/>
          <p:cNvSpPr/>
          <p:nvPr/>
        </p:nvSpPr>
        <p:spPr>
          <a:xfrm>
            <a:off x="0" y="5065133"/>
            <a:ext cx="9353550" cy="16536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pic>
        <p:nvPicPr>
          <p:cNvPr id="85" name="图片 84" descr="图片包含 游戏机, 画&#10;&#10;描述已自动生成"/>
          <p:cNvPicPr>
            <a:picLocks noChangeAspect="1"/>
          </p:cNvPicPr>
          <p:nvPr/>
        </p:nvPicPr>
        <p:blipFill rotWithShape="1">
          <a:blip r:embed="rId3" cstate="print">
            <a:extLst>
              <a:ext uri="{28A0092B-C50C-407E-A947-70E740481C1C}">
                <a14:useLocalDpi xmlns:a14="http://schemas.microsoft.com/office/drawing/2010/main" val="0"/>
              </a:ext>
            </a:extLst>
          </a:blip>
          <a:srcRect b="7435"/>
          <a:stretch>
            <a:fillRect/>
          </a:stretch>
        </p:blipFill>
        <p:spPr>
          <a:xfrm>
            <a:off x="1690012" y="4236915"/>
            <a:ext cx="5977984" cy="828217"/>
          </a:xfrm>
          <a:custGeom>
            <a:avLst/>
            <a:gdLst>
              <a:gd name="connsiteX0" fmla="*/ 3896038 w 7792077"/>
              <a:gd name="connsiteY0" fmla="*/ 309272 h 1085923"/>
              <a:gd name="connsiteX1" fmla="*/ 3844537 w 7792077"/>
              <a:gd name="connsiteY1" fmla="*/ 360773 h 1085923"/>
              <a:gd name="connsiteX2" fmla="*/ 3896038 w 7792077"/>
              <a:gd name="connsiteY2" fmla="*/ 412274 h 1085923"/>
              <a:gd name="connsiteX3" fmla="*/ 3947539 w 7792077"/>
              <a:gd name="connsiteY3" fmla="*/ 360773 h 1085923"/>
              <a:gd name="connsiteX4" fmla="*/ 3896038 w 7792077"/>
              <a:gd name="connsiteY4" fmla="*/ 309272 h 1085923"/>
              <a:gd name="connsiteX5" fmla="*/ 0 w 7792077"/>
              <a:gd name="connsiteY5" fmla="*/ 0 h 1085923"/>
              <a:gd name="connsiteX6" fmla="*/ 7792077 w 7792077"/>
              <a:gd name="connsiteY6" fmla="*/ 0 h 1085923"/>
              <a:gd name="connsiteX7" fmla="*/ 7792077 w 7792077"/>
              <a:gd name="connsiteY7" fmla="*/ 1085923 h 1085923"/>
              <a:gd name="connsiteX8" fmla="*/ 0 w 7792077"/>
              <a:gd name="connsiteY8" fmla="*/ 1085923 h 1085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92077" h="1085923">
                <a:moveTo>
                  <a:pt x="3896038" y="309272"/>
                </a:moveTo>
                <a:cubicBezTo>
                  <a:pt x="3867595" y="309272"/>
                  <a:pt x="3844537" y="332330"/>
                  <a:pt x="3844537" y="360773"/>
                </a:cubicBezTo>
                <a:cubicBezTo>
                  <a:pt x="3844537" y="389216"/>
                  <a:pt x="3867595" y="412274"/>
                  <a:pt x="3896038" y="412274"/>
                </a:cubicBezTo>
                <a:cubicBezTo>
                  <a:pt x="3924481" y="412274"/>
                  <a:pt x="3947539" y="389216"/>
                  <a:pt x="3947539" y="360773"/>
                </a:cubicBezTo>
                <a:cubicBezTo>
                  <a:pt x="3947539" y="332330"/>
                  <a:pt x="3924481" y="309272"/>
                  <a:pt x="3896038" y="309272"/>
                </a:cubicBezTo>
                <a:close/>
                <a:moveTo>
                  <a:pt x="0" y="0"/>
                </a:moveTo>
                <a:lnTo>
                  <a:pt x="7792077" y="0"/>
                </a:lnTo>
                <a:lnTo>
                  <a:pt x="7792077" y="1085923"/>
                </a:lnTo>
                <a:lnTo>
                  <a:pt x="0" y="1085923"/>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正文页">
    <p:spTree>
      <p:nvGrpSpPr>
        <p:cNvPr id="1" name=""/>
        <p:cNvGrpSpPr/>
        <p:nvPr/>
      </p:nvGrpSpPr>
      <p:grpSpPr>
        <a:xfrm>
          <a:off x="0" y="0"/>
          <a:ext cx="0" cy="0"/>
          <a:chOff x="0" y="0"/>
          <a:chExt cx="0" cy="0"/>
        </a:xfrm>
      </p:grpSpPr>
      <p:sp>
        <p:nvSpPr>
          <p:cNvPr id="2" name="Freeform 29"/>
          <p:cNvSpPr/>
          <p:nvPr userDrawn="1"/>
        </p:nvSpPr>
        <p:spPr bwMode="auto">
          <a:xfrm>
            <a:off x="235750" y="245134"/>
            <a:ext cx="577118" cy="492913"/>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9739" tIns="34869" rIns="69739" bIns="34869" numCol="1" anchor="t" anchorCtr="0" compatLnSpc="1"/>
          <a:lstStyle/>
          <a:p>
            <a:endParaRPr lang="zh-CN" altLang="en-US" sz="1375" dirty="0">
              <a:ea typeface="Noto Sans S Chinese Light" panose="020B0300000000000000" pitchFamily="34" charset="-122"/>
            </a:endParaRPr>
          </a:p>
        </p:txBody>
      </p:sp>
      <p:pic>
        <p:nvPicPr>
          <p:cNvPr id="3" name="Picture 2"/>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9000" contrast="24000"/>
                    </a14:imgEffect>
                  </a14:imgLayer>
                </a14:imgProps>
              </a:ext>
              <a:ext uri="{28A0092B-C50C-407E-A947-70E740481C1C}">
                <a14:useLocalDpi xmlns:a14="http://schemas.microsoft.com/office/drawing/2010/main" val="0"/>
              </a:ext>
            </a:extLst>
          </a:blip>
          <a:srcRect/>
          <a:stretch>
            <a:fillRect/>
          </a:stretch>
        </p:blipFill>
        <p:spPr bwMode="auto">
          <a:xfrm>
            <a:off x="7707279" y="79087"/>
            <a:ext cx="1646271" cy="6857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E:\0000000我图PPT\00001PNG素材\01党委政府\小鸟46461.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flipH="1">
            <a:off x="7298881" y="154615"/>
            <a:ext cx="408396" cy="306928"/>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userDrawn="1"/>
        </p:nvSpPr>
        <p:spPr>
          <a:xfrm>
            <a:off x="0" y="764585"/>
            <a:ext cx="9353550" cy="34869"/>
          </a:xfrm>
          <a:prstGeom prst="rect">
            <a:avLst/>
          </a:prstGeom>
          <a:pattFill prst="dkUpDiag">
            <a:fgClr>
              <a:srgbClr val="FF0000"/>
            </a:fgClr>
            <a:bgClr>
              <a:srgbClr val="C00000"/>
            </a:bgClr>
          </a:pattFill>
          <a:ln w="19050" cap="flat" cmpd="sng" algn="ctr">
            <a:noFill/>
            <a:prstDash val="solid"/>
          </a:ln>
          <a:effectLst/>
        </p:spPr>
        <p:txBody>
          <a:bodyPr rot="0" spcFirstLastPara="0" vertOverflow="overflow" horzOverflow="overflow" vert="horz" wrap="square" lIns="92984" tIns="46491" rIns="92984" bIns="46491" numCol="1" spcCol="0" rtlCol="0" fromWordArt="0" anchor="ctr" anchorCtr="0" forceAA="0" compatLnSpc="1">
            <a:noAutofit/>
          </a:bodyP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830" b="0" i="0" u="none" strike="noStrike" kern="0" cap="none" spc="0" normalizeH="0" baseline="0" noProof="0" dirty="0">
              <a:ln>
                <a:noFill/>
              </a:ln>
              <a:solidFill>
                <a:srgbClr val="FFFFFF"/>
              </a:solidFill>
              <a:effectLst/>
              <a:uLnTx/>
              <a:uFillTx/>
              <a:latin typeface="Calibri" panose="020F0502020204030204"/>
              <a:ea typeface="阿里巴巴普惠体" panose="00020600040101010101" pitchFamily="18"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正文页">
    <p:spTree>
      <p:nvGrpSpPr>
        <p:cNvPr id="1" name=""/>
        <p:cNvGrpSpPr/>
        <p:nvPr/>
      </p:nvGrpSpPr>
      <p:grpSpPr>
        <a:xfrm>
          <a:off x="0" y="0"/>
          <a:ext cx="0" cy="0"/>
          <a:chOff x="0" y="0"/>
          <a:chExt cx="0" cy="0"/>
        </a:xfrm>
      </p:grpSpPr>
      <p:sp>
        <p:nvSpPr>
          <p:cNvPr id="2" name="Freeform 29"/>
          <p:cNvSpPr/>
          <p:nvPr userDrawn="1"/>
        </p:nvSpPr>
        <p:spPr bwMode="auto">
          <a:xfrm>
            <a:off x="235750" y="245134"/>
            <a:ext cx="577118" cy="492913"/>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9739" tIns="34869" rIns="69739" bIns="34869" numCol="1" anchor="t" anchorCtr="0" compatLnSpc="1"/>
          <a:lstStyle/>
          <a:p>
            <a:endParaRPr lang="zh-CN" altLang="en-US" sz="1375" dirty="0">
              <a:ea typeface="Noto Sans S Chinese Light" panose="020B0300000000000000" pitchFamily="34" charset="-122"/>
            </a:endParaRPr>
          </a:p>
        </p:txBody>
      </p:sp>
      <p:pic>
        <p:nvPicPr>
          <p:cNvPr id="3" name="Picture 2"/>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9000" contrast="24000"/>
                    </a14:imgEffect>
                  </a14:imgLayer>
                </a14:imgProps>
              </a:ext>
              <a:ext uri="{28A0092B-C50C-407E-A947-70E740481C1C}">
                <a14:useLocalDpi xmlns:a14="http://schemas.microsoft.com/office/drawing/2010/main" val="0"/>
              </a:ext>
            </a:extLst>
          </a:blip>
          <a:srcRect/>
          <a:stretch>
            <a:fillRect/>
          </a:stretch>
        </p:blipFill>
        <p:spPr bwMode="auto">
          <a:xfrm>
            <a:off x="7707279" y="79087"/>
            <a:ext cx="1646271" cy="6857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E:\0000000我图PPT\00001PNG素材\01党委政府\小鸟46461.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flipH="1">
            <a:off x="7298881" y="154615"/>
            <a:ext cx="408396" cy="306928"/>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userDrawn="1"/>
        </p:nvSpPr>
        <p:spPr>
          <a:xfrm>
            <a:off x="0" y="764585"/>
            <a:ext cx="9353550" cy="34869"/>
          </a:xfrm>
          <a:prstGeom prst="rect">
            <a:avLst/>
          </a:prstGeom>
          <a:pattFill prst="dkUpDiag">
            <a:fgClr>
              <a:srgbClr val="FF0000"/>
            </a:fgClr>
            <a:bgClr>
              <a:srgbClr val="C00000"/>
            </a:bgClr>
          </a:pattFill>
          <a:ln w="19050" cap="flat" cmpd="sng" algn="ctr">
            <a:noFill/>
            <a:prstDash val="solid"/>
          </a:ln>
          <a:effectLst/>
        </p:spPr>
        <p:txBody>
          <a:bodyPr rot="0" spcFirstLastPara="0" vertOverflow="overflow" horzOverflow="overflow" vert="horz" wrap="square" lIns="92984" tIns="46491" rIns="92984" bIns="46491" numCol="1" spcCol="0" rtlCol="0" fromWordArt="0" anchor="ctr" anchorCtr="0" forceAA="0" compatLnSpc="1">
            <a:noAutofit/>
          </a:bodyP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830" b="0" i="0" u="none" strike="noStrike" kern="0" cap="none" spc="0" normalizeH="0" baseline="0" noProof="0" dirty="0">
              <a:ln>
                <a:noFill/>
              </a:ln>
              <a:solidFill>
                <a:srgbClr val="FFFFFF"/>
              </a:solidFill>
              <a:effectLst/>
              <a:uLnTx/>
              <a:uFillTx/>
              <a:latin typeface="Calibri" panose="020F0502020204030204"/>
              <a:ea typeface="阿里巴巴普惠体" panose="00020600040101010101" pitchFamily="18"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583E8761-A14E-4E6E-B19C-D0ABAA7747F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38185" y="1304071"/>
            <a:ext cx="8067437" cy="2175873"/>
          </a:xfrm>
        </p:spPr>
        <p:txBody>
          <a:bodyPr anchor="b"/>
          <a:lstStyle>
            <a:lvl1pPr>
              <a:defRPr sz="4575"/>
            </a:lvl1pPr>
          </a:lstStyle>
          <a:p>
            <a:r>
              <a:rPr lang="zh-CN" altLang="en-US"/>
              <a:t>单击此处编辑母版标题样式</a:t>
            </a:r>
            <a:endParaRPr lang="en-US" dirty="0"/>
          </a:p>
        </p:txBody>
      </p:sp>
      <p:sp>
        <p:nvSpPr>
          <p:cNvPr id="3" name="Text Placeholder 2"/>
          <p:cNvSpPr>
            <a:spLocks noGrp="1"/>
          </p:cNvSpPr>
          <p:nvPr>
            <p:ph type="body" idx="1"/>
          </p:nvPr>
        </p:nvSpPr>
        <p:spPr>
          <a:xfrm>
            <a:off x="638185" y="3500529"/>
            <a:ext cx="8067437" cy="1144240"/>
          </a:xfrm>
        </p:spPr>
        <p:txBody>
          <a:bodyPr/>
          <a:lstStyle>
            <a:lvl1pPr marL="0" indent="0">
              <a:buNone/>
              <a:defRPr sz="1830">
                <a:solidFill>
                  <a:schemeClr val="tx1">
                    <a:tint val="75000"/>
                  </a:schemeClr>
                </a:solidFill>
              </a:defRPr>
            </a:lvl1pPr>
            <a:lvl2pPr marL="348615" indent="0">
              <a:buNone/>
              <a:defRPr sz="1525">
                <a:solidFill>
                  <a:schemeClr val="tx1">
                    <a:tint val="75000"/>
                  </a:schemeClr>
                </a:solidFill>
              </a:defRPr>
            </a:lvl2pPr>
            <a:lvl3pPr marL="697230" indent="0">
              <a:buNone/>
              <a:defRPr sz="1375">
                <a:solidFill>
                  <a:schemeClr val="tx1">
                    <a:tint val="75000"/>
                  </a:schemeClr>
                </a:solidFill>
              </a:defRPr>
            </a:lvl3pPr>
            <a:lvl4pPr marL="1045845" indent="0">
              <a:buNone/>
              <a:defRPr sz="1220">
                <a:solidFill>
                  <a:schemeClr val="tx1">
                    <a:tint val="75000"/>
                  </a:schemeClr>
                </a:solidFill>
              </a:defRPr>
            </a:lvl4pPr>
            <a:lvl5pPr marL="1395095" indent="0">
              <a:buNone/>
              <a:defRPr sz="1220">
                <a:solidFill>
                  <a:schemeClr val="tx1">
                    <a:tint val="75000"/>
                  </a:schemeClr>
                </a:solidFill>
              </a:defRPr>
            </a:lvl5pPr>
            <a:lvl6pPr marL="1743710" indent="0">
              <a:buNone/>
              <a:defRPr sz="1220">
                <a:solidFill>
                  <a:schemeClr val="tx1">
                    <a:tint val="75000"/>
                  </a:schemeClr>
                </a:solidFill>
              </a:defRPr>
            </a:lvl6pPr>
            <a:lvl7pPr marL="2092325" indent="0">
              <a:buNone/>
              <a:defRPr sz="1220">
                <a:solidFill>
                  <a:schemeClr val="tx1">
                    <a:tint val="75000"/>
                  </a:schemeClr>
                </a:solidFill>
              </a:defRPr>
            </a:lvl7pPr>
            <a:lvl8pPr marL="2440940" indent="0">
              <a:buNone/>
              <a:defRPr sz="1220">
                <a:solidFill>
                  <a:schemeClr val="tx1">
                    <a:tint val="75000"/>
                  </a:schemeClr>
                </a:solidFill>
              </a:defRPr>
            </a:lvl8pPr>
            <a:lvl9pPr marL="2789555" indent="0">
              <a:buNone/>
              <a:defRPr sz="122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583E8761-A14E-4E6E-B19C-D0ABAA7747F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43056" y="1392462"/>
            <a:ext cx="3975259" cy="331890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4735235" y="1392462"/>
            <a:ext cx="3975259" cy="331890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583E8761-A14E-4E6E-B19C-D0ABAA7747FF}"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44275" y="278493"/>
            <a:ext cx="8067437" cy="1011049"/>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44275" y="1282276"/>
            <a:ext cx="3956990" cy="628424"/>
          </a:xfrm>
        </p:spPr>
        <p:txBody>
          <a:bodyPr anchor="b"/>
          <a:lstStyle>
            <a:lvl1pPr marL="0" indent="0">
              <a:buNone/>
              <a:defRPr sz="1830" b="1"/>
            </a:lvl1pPr>
            <a:lvl2pPr marL="348615" indent="0">
              <a:buNone/>
              <a:defRPr sz="1525" b="1"/>
            </a:lvl2pPr>
            <a:lvl3pPr marL="697230" indent="0">
              <a:buNone/>
              <a:defRPr sz="1375" b="1"/>
            </a:lvl3pPr>
            <a:lvl4pPr marL="1045845" indent="0">
              <a:buNone/>
              <a:defRPr sz="1220" b="1"/>
            </a:lvl4pPr>
            <a:lvl5pPr marL="1395095" indent="0">
              <a:buNone/>
              <a:defRPr sz="1220" b="1"/>
            </a:lvl5pPr>
            <a:lvl6pPr marL="1743710" indent="0">
              <a:buNone/>
              <a:defRPr sz="1220" b="1"/>
            </a:lvl6pPr>
            <a:lvl7pPr marL="2092325" indent="0">
              <a:buNone/>
              <a:defRPr sz="1220" b="1"/>
            </a:lvl7pPr>
            <a:lvl8pPr marL="2440940" indent="0">
              <a:buNone/>
              <a:defRPr sz="1220" b="1"/>
            </a:lvl8pPr>
            <a:lvl9pPr marL="2789555" indent="0">
              <a:buNone/>
              <a:defRPr sz="122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44275" y="1910700"/>
            <a:ext cx="3956990" cy="2810352"/>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4735235" y="1282276"/>
            <a:ext cx="3976477" cy="628424"/>
          </a:xfrm>
        </p:spPr>
        <p:txBody>
          <a:bodyPr anchor="b"/>
          <a:lstStyle>
            <a:lvl1pPr marL="0" indent="0">
              <a:buNone/>
              <a:defRPr sz="1830" b="1"/>
            </a:lvl1pPr>
            <a:lvl2pPr marL="348615" indent="0">
              <a:buNone/>
              <a:defRPr sz="1525" b="1"/>
            </a:lvl2pPr>
            <a:lvl3pPr marL="697230" indent="0">
              <a:buNone/>
              <a:defRPr sz="1375" b="1"/>
            </a:lvl3pPr>
            <a:lvl4pPr marL="1045845" indent="0">
              <a:buNone/>
              <a:defRPr sz="1220" b="1"/>
            </a:lvl4pPr>
            <a:lvl5pPr marL="1395095" indent="0">
              <a:buNone/>
              <a:defRPr sz="1220" b="1"/>
            </a:lvl5pPr>
            <a:lvl6pPr marL="1743710" indent="0">
              <a:buNone/>
              <a:defRPr sz="1220" b="1"/>
            </a:lvl6pPr>
            <a:lvl7pPr marL="2092325" indent="0">
              <a:buNone/>
              <a:defRPr sz="1220" b="1"/>
            </a:lvl7pPr>
            <a:lvl8pPr marL="2440940" indent="0">
              <a:buNone/>
              <a:defRPr sz="1220" b="1"/>
            </a:lvl8pPr>
            <a:lvl9pPr marL="2789555" indent="0">
              <a:buNone/>
              <a:defRPr sz="122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735235" y="1910700"/>
            <a:ext cx="3976477" cy="2810352"/>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583E8761-A14E-4E6E-B19C-D0ABAA7747FF}"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583E8761-A14E-4E6E-B19C-D0ABAA7747FF}"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3E8761-A14E-4E6E-B19C-D0ABAA7747FF}"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44275" y="348721"/>
            <a:ext cx="3016763" cy="1220523"/>
          </a:xfrm>
        </p:spPr>
        <p:txBody>
          <a:bodyPr anchor="b"/>
          <a:lstStyle>
            <a:lvl1pPr>
              <a:defRPr sz="2440"/>
            </a:lvl1pPr>
          </a:lstStyle>
          <a:p>
            <a:r>
              <a:rPr lang="zh-CN" altLang="en-US"/>
              <a:t>单击此处编辑母版标题样式</a:t>
            </a:r>
            <a:endParaRPr lang="en-US" dirty="0"/>
          </a:p>
        </p:txBody>
      </p:sp>
      <p:sp>
        <p:nvSpPr>
          <p:cNvPr id="3" name="Content Placeholder 2"/>
          <p:cNvSpPr>
            <a:spLocks noGrp="1"/>
          </p:cNvSpPr>
          <p:nvPr>
            <p:ph idx="1"/>
          </p:nvPr>
        </p:nvSpPr>
        <p:spPr>
          <a:xfrm>
            <a:off x="3976477" y="753140"/>
            <a:ext cx="4735235" cy="3717268"/>
          </a:xfrm>
        </p:spPr>
        <p:txBody>
          <a:bodyPr/>
          <a:lstStyle>
            <a:lvl1pPr>
              <a:defRPr sz="2440"/>
            </a:lvl1pPr>
            <a:lvl2pPr>
              <a:defRPr sz="2135"/>
            </a:lvl2pPr>
            <a:lvl3pPr>
              <a:defRPr sz="1830"/>
            </a:lvl3pPr>
            <a:lvl4pPr>
              <a:defRPr sz="1525"/>
            </a:lvl4pPr>
            <a:lvl5pPr>
              <a:defRPr sz="1525"/>
            </a:lvl5pPr>
            <a:lvl6pPr>
              <a:defRPr sz="1525"/>
            </a:lvl6pPr>
            <a:lvl7pPr>
              <a:defRPr sz="1525"/>
            </a:lvl7pPr>
            <a:lvl8pPr>
              <a:defRPr sz="1525"/>
            </a:lvl8pPr>
            <a:lvl9pPr>
              <a:defRPr sz="1525"/>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644275" y="1569244"/>
            <a:ext cx="3016763" cy="2907218"/>
          </a:xfrm>
        </p:spPr>
        <p:txBody>
          <a:bodyPr/>
          <a:lstStyle>
            <a:lvl1pPr marL="0" indent="0">
              <a:buNone/>
              <a:defRPr sz="1220"/>
            </a:lvl1pPr>
            <a:lvl2pPr marL="348615" indent="0">
              <a:buNone/>
              <a:defRPr sz="1070"/>
            </a:lvl2pPr>
            <a:lvl3pPr marL="697230" indent="0">
              <a:buNone/>
              <a:defRPr sz="915"/>
            </a:lvl3pPr>
            <a:lvl4pPr marL="1045845" indent="0">
              <a:buNone/>
              <a:defRPr sz="765"/>
            </a:lvl4pPr>
            <a:lvl5pPr marL="1395095" indent="0">
              <a:buNone/>
              <a:defRPr sz="765"/>
            </a:lvl5pPr>
            <a:lvl6pPr marL="1743710" indent="0">
              <a:buNone/>
              <a:defRPr sz="765"/>
            </a:lvl6pPr>
            <a:lvl7pPr marL="2092325" indent="0">
              <a:buNone/>
              <a:defRPr sz="765"/>
            </a:lvl7pPr>
            <a:lvl8pPr marL="2440940" indent="0">
              <a:buNone/>
              <a:defRPr sz="765"/>
            </a:lvl8pPr>
            <a:lvl9pPr marL="2789555" indent="0">
              <a:buNone/>
              <a:defRPr sz="76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583E8761-A14E-4E6E-B19C-D0ABAA7747FF}"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44275" y="348721"/>
            <a:ext cx="3016763" cy="1220523"/>
          </a:xfrm>
        </p:spPr>
        <p:txBody>
          <a:bodyPr anchor="b"/>
          <a:lstStyle>
            <a:lvl1pPr>
              <a:defRPr sz="244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976477" y="753140"/>
            <a:ext cx="4735235" cy="3717268"/>
          </a:xfrm>
        </p:spPr>
        <p:txBody>
          <a:bodyPr anchor="t"/>
          <a:lstStyle>
            <a:lvl1pPr marL="0" indent="0">
              <a:buNone/>
              <a:defRPr sz="2440"/>
            </a:lvl1pPr>
            <a:lvl2pPr marL="348615" indent="0">
              <a:buNone/>
              <a:defRPr sz="2135"/>
            </a:lvl2pPr>
            <a:lvl3pPr marL="697230" indent="0">
              <a:buNone/>
              <a:defRPr sz="1830"/>
            </a:lvl3pPr>
            <a:lvl4pPr marL="1045845" indent="0">
              <a:buNone/>
              <a:defRPr sz="1525"/>
            </a:lvl4pPr>
            <a:lvl5pPr marL="1395095" indent="0">
              <a:buNone/>
              <a:defRPr sz="1525"/>
            </a:lvl5pPr>
            <a:lvl6pPr marL="1743710" indent="0">
              <a:buNone/>
              <a:defRPr sz="1525"/>
            </a:lvl6pPr>
            <a:lvl7pPr marL="2092325" indent="0">
              <a:buNone/>
              <a:defRPr sz="1525"/>
            </a:lvl7pPr>
            <a:lvl8pPr marL="2440940" indent="0">
              <a:buNone/>
              <a:defRPr sz="1525"/>
            </a:lvl8pPr>
            <a:lvl9pPr marL="2789555" indent="0">
              <a:buNone/>
              <a:defRPr sz="1525"/>
            </a:lvl9pPr>
          </a:lstStyle>
          <a:p>
            <a:r>
              <a:rPr lang="zh-CN" altLang="en-US"/>
              <a:t>单击图标添加图片</a:t>
            </a:r>
            <a:endParaRPr lang="en-US" dirty="0"/>
          </a:p>
        </p:txBody>
      </p:sp>
      <p:sp>
        <p:nvSpPr>
          <p:cNvPr id="4" name="Text Placeholder 3"/>
          <p:cNvSpPr>
            <a:spLocks noGrp="1"/>
          </p:cNvSpPr>
          <p:nvPr>
            <p:ph type="body" sz="half" idx="2"/>
          </p:nvPr>
        </p:nvSpPr>
        <p:spPr>
          <a:xfrm>
            <a:off x="644275" y="1569244"/>
            <a:ext cx="3016763" cy="2907218"/>
          </a:xfrm>
        </p:spPr>
        <p:txBody>
          <a:bodyPr/>
          <a:lstStyle>
            <a:lvl1pPr marL="0" indent="0">
              <a:buNone/>
              <a:defRPr sz="1220"/>
            </a:lvl1pPr>
            <a:lvl2pPr marL="348615" indent="0">
              <a:buNone/>
              <a:defRPr sz="1070"/>
            </a:lvl2pPr>
            <a:lvl3pPr marL="697230" indent="0">
              <a:buNone/>
              <a:defRPr sz="915"/>
            </a:lvl3pPr>
            <a:lvl4pPr marL="1045845" indent="0">
              <a:buNone/>
              <a:defRPr sz="765"/>
            </a:lvl4pPr>
            <a:lvl5pPr marL="1395095" indent="0">
              <a:buNone/>
              <a:defRPr sz="765"/>
            </a:lvl5pPr>
            <a:lvl6pPr marL="1743710" indent="0">
              <a:buNone/>
              <a:defRPr sz="765"/>
            </a:lvl6pPr>
            <a:lvl7pPr marL="2092325" indent="0">
              <a:buNone/>
              <a:defRPr sz="765"/>
            </a:lvl7pPr>
            <a:lvl8pPr marL="2440940" indent="0">
              <a:buNone/>
              <a:defRPr sz="765"/>
            </a:lvl8pPr>
            <a:lvl9pPr marL="2789555" indent="0">
              <a:buNone/>
              <a:defRPr sz="76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583E8761-A14E-4E6E-B19C-D0ABAA7747FF}"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057" y="278493"/>
            <a:ext cx="8067437" cy="1011049"/>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43057" y="1392462"/>
            <a:ext cx="8067437" cy="331890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643056" y="4848189"/>
            <a:ext cx="2104549" cy="278492"/>
          </a:xfrm>
          <a:prstGeom prst="rect">
            <a:avLst/>
          </a:prstGeom>
        </p:spPr>
        <p:txBody>
          <a:bodyPr vert="horz" lIns="91440" tIns="45720" rIns="91440" bIns="45720" rtlCol="0" anchor="ctr"/>
          <a:lstStyle>
            <a:lvl1pPr algn="l">
              <a:defRPr sz="915">
                <a:solidFill>
                  <a:schemeClr val="tx1">
                    <a:tint val="75000"/>
                  </a:schemeClr>
                </a:solidFill>
              </a:defRPr>
            </a:lvl1pPr>
          </a:lstStyle>
          <a:p>
            <a:fld id="{583E8761-A14E-4E6E-B19C-D0ABAA7747FF}" type="datetimeFigureOut">
              <a:rPr lang="zh-CN" altLang="en-US" smtClean="0"/>
            </a:fld>
            <a:endParaRPr lang="zh-CN" altLang="en-US"/>
          </a:p>
        </p:txBody>
      </p:sp>
      <p:sp>
        <p:nvSpPr>
          <p:cNvPr id="5" name="Footer Placeholder 4"/>
          <p:cNvSpPr>
            <a:spLocks noGrp="1"/>
          </p:cNvSpPr>
          <p:nvPr>
            <p:ph type="ftr" sz="quarter" idx="3"/>
          </p:nvPr>
        </p:nvSpPr>
        <p:spPr>
          <a:xfrm>
            <a:off x="3098364" y="4848189"/>
            <a:ext cx="3156823" cy="278492"/>
          </a:xfrm>
          <a:prstGeom prst="rect">
            <a:avLst/>
          </a:prstGeom>
        </p:spPr>
        <p:txBody>
          <a:bodyPr vert="horz" lIns="91440" tIns="45720" rIns="91440" bIns="45720" rtlCol="0" anchor="ctr"/>
          <a:lstStyle>
            <a:lvl1pPr algn="ctr">
              <a:defRPr sz="915">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605945" y="4848189"/>
            <a:ext cx="2104549" cy="278492"/>
          </a:xfrm>
          <a:prstGeom prst="rect">
            <a:avLst/>
          </a:prstGeom>
        </p:spPr>
        <p:txBody>
          <a:bodyPr vert="horz" lIns="91440" tIns="45720" rIns="91440" bIns="45720" rtlCol="0" anchor="ctr"/>
          <a:lstStyle>
            <a:lvl1pPr algn="r">
              <a:defRPr sz="915">
                <a:solidFill>
                  <a:schemeClr val="tx1">
                    <a:tint val="75000"/>
                  </a:schemeClr>
                </a:solidFill>
              </a:defRPr>
            </a:lvl1pPr>
          </a:lstStyle>
          <a:p>
            <a:fld id="{03410F0F-E077-475B-A7EC-03CDC27F5B8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xStyles>
    <p:titleStyle>
      <a:lvl1pPr algn="l" defTabSz="697230" rtl="0" eaLnBrk="1" latinLnBrk="0" hangingPunct="1">
        <a:lnSpc>
          <a:spcPct val="90000"/>
        </a:lnSpc>
        <a:spcBef>
          <a:spcPct val="0"/>
        </a:spcBef>
        <a:buNone/>
        <a:defRPr sz="3355" kern="1200">
          <a:solidFill>
            <a:schemeClr val="tx1"/>
          </a:solidFill>
          <a:latin typeface="+mj-lt"/>
          <a:ea typeface="+mj-ea"/>
          <a:cs typeface="+mj-cs"/>
        </a:defRPr>
      </a:lvl1pPr>
    </p:titleStyle>
    <p:bodyStyle>
      <a:lvl1pPr marL="174625" indent="-174625" algn="l" defTabSz="697230" rtl="0" eaLnBrk="1" latinLnBrk="0" hangingPunct="1">
        <a:lnSpc>
          <a:spcPct val="90000"/>
        </a:lnSpc>
        <a:spcBef>
          <a:spcPts val="765"/>
        </a:spcBef>
        <a:buFont typeface="Arial" panose="020B0604020202020204" pitchFamily="34" charset="0"/>
        <a:buChar char="•"/>
        <a:defRPr sz="2135" kern="1200">
          <a:solidFill>
            <a:schemeClr val="tx1"/>
          </a:solidFill>
          <a:latin typeface="+mn-lt"/>
          <a:ea typeface="+mn-ea"/>
          <a:cs typeface="+mn-cs"/>
        </a:defRPr>
      </a:lvl1pPr>
      <a:lvl2pPr marL="523240" indent="-174625" algn="l" defTabSz="697230" rtl="0" eaLnBrk="1" latinLnBrk="0" hangingPunct="1">
        <a:lnSpc>
          <a:spcPct val="90000"/>
        </a:lnSpc>
        <a:spcBef>
          <a:spcPts val="380"/>
        </a:spcBef>
        <a:buFont typeface="Arial" panose="020B0604020202020204" pitchFamily="34" charset="0"/>
        <a:buChar char="•"/>
        <a:defRPr sz="1830" kern="1200">
          <a:solidFill>
            <a:schemeClr val="tx1"/>
          </a:solidFill>
          <a:latin typeface="+mn-lt"/>
          <a:ea typeface="+mn-ea"/>
          <a:cs typeface="+mn-cs"/>
        </a:defRPr>
      </a:lvl2pPr>
      <a:lvl3pPr marL="871855" indent="-174625" algn="l" defTabSz="697230" rtl="0" eaLnBrk="1" latinLnBrk="0" hangingPunct="1">
        <a:lnSpc>
          <a:spcPct val="90000"/>
        </a:lnSpc>
        <a:spcBef>
          <a:spcPts val="380"/>
        </a:spcBef>
        <a:buFont typeface="Arial" panose="020B0604020202020204" pitchFamily="34" charset="0"/>
        <a:buChar char="•"/>
        <a:defRPr sz="1525" kern="1200">
          <a:solidFill>
            <a:schemeClr val="tx1"/>
          </a:solidFill>
          <a:latin typeface="+mn-lt"/>
          <a:ea typeface="+mn-ea"/>
          <a:cs typeface="+mn-cs"/>
        </a:defRPr>
      </a:lvl3pPr>
      <a:lvl4pPr marL="1220470" indent="-174625" algn="l" defTabSz="697230" rtl="0" eaLnBrk="1" latinLnBrk="0" hangingPunct="1">
        <a:lnSpc>
          <a:spcPct val="90000"/>
        </a:lnSpc>
        <a:spcBef>
          <a:spcPts val="380"/>
        </a:spcBef>
        <a:buFont typeface="Arial" panose="020B0604020202020204" pitchFamily="34" charset="0"/>
        <a:buChar char="•"/>
        <a:defRPr sz="1375" kern="1200">
          <a:solidFill>
            <a:schemeClr val="tx1"/>
          </a:solidFill>
          <a:latin typeface="+mn-lt"/>
          <a:ea typeface="+mn-ea"/>
          <a:cs typeface="+mn-cs"/>
        </a:defRPr>
      </a:lvl4pPr>
      <a:lvl5pPr marL="1569085" indent="-174625" algn="l" defTabSz="697230" rtl="0" eaLnBrk="1" latinLnBrk="0" hangingPunct="1">
        <a:lnSpc>
          <a:spcPct val="90000"/>
        </a:lnSpc>
        <a:spcBef>
          <a:spcPts val="380"/>
        </a:spcBef>
        <a:buFont typeface="Arial" panose="020B0604020202020204" pitchFamily="34" charset="0"/>
        <a:buChar char="•"/>
        <a:defRPr sz="1375" kern="1200">
          <a:solidFill>
            <a:schemeClr val="tx1"/>
          </a:solidFill>
          <a:latin typeface="+mn-lt"/>
          <a:ea typeface="+mn-ea"/>
          <a:cs typeface="+mn-cs"/>
        </a:defRPr>
      </a:lvl5pPr>
      <a:lvl6pPr marL="1917700" indent="-174625" algn="l" defTabSz="697230" rtl="0" eaLnBrk="1" latinLnBrk="0" hangingPunct="1">
        <a:lnSpc>
          <a:spcPct val="90000"/>
        </a:lnSpc>
        <a:spcBef>
          <a:spcPts val="380"/>
        </a:spcBef>
        <a:buFont typeface="Arial" panose="020B0604020202020204" pitchFamily="34" charset="0"/>
        <a:buChar char="•"/>
        <a:defRPr sz="1375" kern="1200">
          <a:solidFill>
            <a:schemeClr val="tx1"/>
          </a:solidFill>
          <a:latin typeface="+mn-lt"/>
          <a:ea typeface="+mn-ea"/>
          <a:cs typeface="+mn-cs"/>
        </a:defRPr>
      </a:lvl6pPr>
      <a:lvl7pPr marL="2266315" indent="-174625" algn="l" defTabSz="697230" rtl="0" eaLnBrk="1" latinLnBrk="0" hangingPunct="1">
        <a:lnSpc>
          <a:spcPct val="90000"/>
        </a:lnSpc>
        <a:spcBef>
          <a:spcPts val="380"/>
        </a:spcBef>
        <a:buFont typeface="Arial" panose="020B0604020202020204" pitchFamily="34" charset="0"/>
        <a:buChar char="•"/>
        <a:defRPr sz="1375" kern="1200">
          <a:solidFill>
            <a:schemeClr val="tx1"/>
          </a:solidFill>
          <a:latin typeface="+mn-lt"/>
          <a:ea typeface="+mn-ea"/>
          <a:cs typeface="+mn-cs"/>
        </a:defRPr>
      </a:lvl7pPr>
      <a:lvl8pPr marL="2615565" indent="-174625" algn="l" defTabSz="697230" rtl="0" eaLnBrk="1" latinLnBrk="0" hangingPunct="1">
        <a:lnSpc>
          <a:spcPct val="90000"/>
        </a:lnSpc>
        <a:spcBef>
          <a:spcPts val="380"/>
        </a:spcBef>
        <a:buFont typeface="Arial" panose="020B0604020202020204" pitchFamily="34" charset="0"/>
        <a:buChar char="•"/>
        <a:defRPr sz="1375" kern="1200">
          <a:solidFill>
            <a:schemeClr val="tx1"/>
          </a:solidFill>
          <a:latin typeface="+mn-lt"/>
          <a:ea typeface="+mn-ea"/>
          <a:cs typeface="+mn-cs"/>
        </a:defRPr>
      </a:lvl8pPr>
      <a:lvl9pPr marL="2964180" indent="-174625" algn="l" defTabSz="697230" rtl="0" eaLnBrk="1" latinLnBrk="0" hangingPunct="1">
        <a:lnSpc>
          <a:spcPct val="90000"/>
        </a:lnSpc>
        <a:spcBef>
          <a:spcPts val="380"/>
        </a:spcBef>
        <a:buFont typeface="Arial" panose="020B0604020202020204" pitchFamily="34" charset="0"/>
        <a:buChar char="•"/>
        <a:defRPr sz="1375" kern="1200">
          <a:solidFill>
            <a:schemeClr val="tx1"/>
          </a:solidFill>
          <a:latin typeface="+mn-lt"/>
          <a:ea typeface="+mn-ea"/>
          <a:cs typeface="+mn-cs"/>
        </a:defRPr>
      </a:lvl9pPr>
    </p:bodyStyle>
    <p:otherStyle>
      <a:defPPr>
        <a:defRPr lang="en-US"/>
      </a:defPPr>
      <a:lvl1pPr marL="0" algn="l" defTabSz="697230" rtl="0" eaLnBrk="1" latinLnBrk="0" hangingPunct="1">
        <a:defRPr sz="1375" kern="1200">
          <a:solidFill>
            <a:schemeClr val="tx1"/>
          </a:solidFill>
          <a:latin typeface="+mn-lt"/>
          <a:ea typeface="+mn-ea"/>
          <a:cs typeface="+mn-cs"/>
        </a:defRPr>
      </a:lvl1pPr>
      <a:lvl2pPr marL="348615" algn="l" defTabSz="697230" rtl="0" eaLnBrk="1" latinLnBrk="0" hangingPunct="1">
        <a:defRPr sz="1375" kern="1200">
          <a:solidFill>
            <a:schemeClr val="tx1"/>
          </a:solidFill>
          <a:latin typeface="+mn-lt"/>
          <a:ea typeface="+mn-ea"/>
          <a:cs typeface="+mn-cs"/>
        </a:defRPr>
      </a:lvl2pPr>
      <a:lvl3pPr marL="697230" algn="l" defTabSz="697230" rtl="0" eaLnBrk="1" latinLnBrk="0" hangingPunct="1">
        <a:defRPr sz="1375" kern="1200">
          <a:solidFill>
            <a:schemeClr val="tx1"/>
          </a:solidFill>
          <a:latin typeface="+mn-lt"/>
          <a:ea typeface="+mn-ea"/>
          <a:cs typeface="+mn-cs"/>
        </a:defRPr>
      </a:lvl3pPr>
      <a:lvl4pPr marL="1045845" algn="l" defTabSz="697230" rtl="0" eaLnBrk="1" latinLnBrk="0" hangingPunct="1">
        <a:defRPr sz="1375" kern="1200">
          <a:solidFill>
            <a:schemeClr val="tx1"/>
          </a:solidFill>
          <a:latin typeface="+mn-lt"/>
          <a:ea typeface="+mn-ea"/>
          <a:cs typeface="+mn-cs"/>
        </a:defRPr>
      </a:lvl4pPr>
      <a:lvl5pPr marL="1395095" algn="l" defTabSz="697230" rtl="0" eaLnBrk="1" latinLnBrk="0" hangingPunct="1">
        <a:defRPr sz="1375" kern="1200">
          <a:solidFill>
            <a:schemeClr val="tx1"/>
          </a:solidFill>
          <a:latin typeface="+mn-lt"/>
          <a:ea typeface="+mn-ea"/>
          <a:cs typeface="+mn-cs"/>
        </a:defRPr>
      </a:lvl5pPr>
      <a:lvl6pPr marL="1743710" algn="l" defTabSz="697230" rtl="0" eaLnBrk="1" latinLnBrk="0" hangingPunct="1">
        <a:defRPr sz="1375" kern="1200">
          <a:solidFill>
            <a:schemeClr val="tx1"/>
          </a:solidFill>
          <a:latin typeface="+mn-lt"/>
          <a:ea typeface="+mn-ea"/>
          <a:cs typeface="+mn-cs"/>
        </a:defRPr>
      </a:lvl6pPr>
      <a:lvl7pPr marL="2092325" algn="l" defTabSz="697230" rtl="0" eaLnBrk="1" latinLnBrk="0" hangingPunct="1">
        <a:defRPr sz="1375" kern="1200">
          <a:solidFill>
            <a:schemeClr val="tx1"/>
          </a:solidFill>
          <a:latin typeface="+mn-lt"/>
          <a:ea typeface="+mn-ea"/>
          <a:cs typeface="+mn-cs"/>
        </a:defRPr>
      </a:lvl7pPr>
      <a:lvl8pPr marL="2440940" algn="l" defTabSz="697230" rtl="0" eaLnBrk="1" latinLnBrk="0" hangingPunct="1">
        <a:defRPr sz="1375" kern="1200">
          <a:solidFill>
            <a:schemeClr val="tx1"/>
          </a:solidFill>
          <a:latin typeface="+mn-lt"/>
          <a:ea typeface="+mn-ea"/>
          <a:cs typeface="+mn-cs"/>
        </a:defRPr>
      </a:lvl8pPr>
      <a:lvl9pPr marL="2789555" algn="l" defTabSz="697230" rtl="0" eaLnBrk="1" latinLnBrk="0" hangingPunct="1">
        <a:defRPr sz="13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2.xml"/><Relationship Id="rId6" Type="http://schemas.openxmlformats.org/officeDocument/2006/relationships/tags" Target="../tags/tag3.xml"/><Relationship Id="rId5" Type="http://schemas.microsoft.com/office/2007/relationships/hdphoto" Target="../media/image8.wdp"/><Relationship Id="rId4" Type="http://schemas.openxmlformats.org/officeDocument/2006/relationships/image" Target="../media/image7.png"/><Relationship Id="rId3" Type="http://schemas.openxmlformats.org/officeDocument/2006/relationships/tags" Target="../tags/tag2.xml"/><Relationship Id="rId2" Type="http://schemas.openxmlformats.org/officeDocument/2006/relationships/image" Target="../media/image6.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9" Type="http://schemas.openxmlformats.org/officeDocument/2006/relationships/tags" Target="../tags/tag18.xml"/><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tags" Target="../tags/tag15.xml"/><Relationship Id="rId57" Type="http://schemas.openxmlformats.org/officeDocument/2006/relationships/slideLayout" Target="../slideLayouts/slideLayout14.xml"/><Relationship Id="rId56" Type="http://schemas.openxmlformats.org/officeDocument/2006/relationships/tags" Target="../tags/tag65.xml"/><Relationship Id="rId55" Type="http://schemas.openxmlformats.org/officeDocument/2006/relationships/tags" Target="../tags/tag64.xml"/><Relationship Id="rId54" Type="http://schemas.openxmlformats.org/officeDocument/2006/relationships/tags" Target="../tags/tag63.xml"/><Relationship Id="rId53" Type="http://schemas.openxmlformats.org/officeDocument/2006/relationships/tags" Target="../tags/tag62.xml"/><Relationship Id="rId52" Type="http://schemas.openxmlformats.org/officeDocument/2006/relationships/tags" Target="../tags/tag61.xml"/><Relationship Id="rId51" Type="http://schemas.openxmlformats.org/officeDocument/2006/relationships/tags" Target="../tags/tag60.xml"/><Relationship Id="rId50" Type="http://schemas.openxmlformats.org/officeDocument/2006/relationships/tags" Target="../tags/tag59.xml"/><Relationship Id="rId5" Type="http://schemas.openxmlformats.org/officeDocument/2006/relationships/tags" Target="../tags/tag14.xml"/><Relationship Id="rId49" Type="http://schemas.openxmlformats.org/officeDocument/2006/relationships/tags" Target="../tags/tag58.xml"/><Relationship Id="rId48" Type="http://schemas.openxmlformats.org/officeDocument/2006/relationships/tags" Target="../tags/tag57.xml"/><Relationship Id="rId47" Type="http://schemas.openxmlformats.org/officeDocument/2006/relationships/tags" Target="../tags/tag56.xml"/><Relationship Id="rId46" Type="http://schemas.openxmlformats.org/officeDocument/2006/relationships/tags" Target="../tags/tag55.xml"/><Relationship Id="rId45" Type="http://schemas.openxmlformats.org/officeDocument/2006/relationships/tags" Target="../tags/tag54.xml"/><Relationship Id="rId44" Type="http://schemas.openxmlformats.org/officeDocument/2006/relationships/tags" Target="../tags/tag53.xml"/><Relationship Id="rId43" Type="http://schemas.openxmlformats.org/officeDocument/2006/relationships/tags" Target="../tags/tag52.xml"/><Relationship Id="rId42" Type="http://schemas.openxmlformats.org/officeDocument/2006/relationships/tags" Target="../tags/tag51.xml"/><Relationship Id="rId41" Type="http://schemas.openxmlformats.org/officeDocument/2006/relationships/tags" Target="../tags/tag50.xml"/><Relationship Id="rId40" Type="http://schemas.openxmlformats.org/officeDocument/2006/relationships/tags" Target="../tags/tag49.xml"/><Relationship Id="rId4" Type="http://schemas.openxmlformats.org/officeDocument/2006/relationships/tags" Target="../tags/tag13.xml"/><Relationship Id="rId39" Type="http://schemas.openxmlformats.org/officeDocument/2006/relationships/tags" Target="../tags/tag48.xml"/><Relationship Id="rId38" Type="http://schemas.openxmlformats.org/officeDocument/2006/relationships/tags" Target="../tags/tag47.xml"/><Relationship Id="rId37" Type="http://schemas.openxmlformats.org/officeDocument/2006/relationships/tags" Target="../tags/tag46.xml"/><Relationship Id="rId36" Type="http://schemas.openxmlformats.org/officeDocument/2006/relationships/tags" Target="../tags/tag45.xml"/><Relationship Id="rId35" Type="http://schemas.openxmlformats.org/officeDocument/2006/relationships/tags" Target="../tags/tag44.xml"/><Relationship Id="rId34" Type="http://schemas.openxmlformats.org/officeDocument/2006/relationships/tags" Target="../tags/tag43.xml"/><Relationship Id="rId33" Type="http://schemas.openxmlformats.org/officeDocument/2006/relationships/tags" Target="../tags/tag42.xml"/><Relationship Id="rId32" Type="http://schemas.openxmlformats.org/officeDocument/2006/relationships/tags" Target="../tags/tag41.xml"/><Relationship Id="rId31" Type="http://schemas.openxmlformats.org/officeDocument/2006/relationships/tags" Target="../tags/tag40.xml"/><Relationship Id="rId30" Type="http://schemas.openxmlformats.org/officeDocument/2006/relationships/tags" Target="../tags/tag39.xml"/><Relationship Id="rId3" Type="http://schemas.openxmlformats.org/officeDocument/2006/relationships/tags" Target="../tags/tag12.xml"/><Relationship Id="rId29" Type="http://schemas.openxmlformats.org/officeDocument/2006/relationships/tags" Target="../tags/tag38.xml"/><Relationship Id="rId28" Type="http://schemas.openxmlformats.org/officeDocument/2006/relationships/tags" Target="../tags/tag37.xml"/><Relationship Id="rId27" Type="http://schemas.openxmlformats.org/officeDocument/2006/relationships/tags" Target="../tags/tag36.xml"/><Relationship Id="rId26" Type="http://schemas.openxmlformats.org/officeDocument/2006/relationships/tags" Target="../tags/tag35.xml"/><Relationship Id="rId25" Type="http://schemas.openxmlformats.org/officeDocument/2006/relationships/tags" Target="../tags/tag34.xml"/><Relationship Id="rId24" Type="http://schemas.openxmlformats.org/officeDocument/2006/relationships/tags" Target="../tags/tag33.xml"/><Relationship Id="rId23" Type="http://schemas.openxmlformats.org/officeDocument/2006/relationships/tags" Target="../tags/tag32.xml"/><Relationship Id="rId22" Type="http://schemas.openxmlformats.org/officeDocument/2006/relationships/tags" Target="../tags/tag31.xml"/><Relationship Id="rId21" Type="http://schemas.openxmlformats.org/officeDocument/2006/relationships/tags" Target="../tags/tag30.xml"/><Relationship Id="rId20" Type="http://schemas.openxmlformats.org/officeDocument/2006/relationships/tags" Target="../tags/tag29.xml"/><Relationship Id="rId2" Type="http://schemas.openxmlformats.org/officeDocument/2006/relationships/tags" Target="../tags/tag11.xml"/><Relationship Id="rId19" Type="http://schemas.openxmlformats.org/officeDocument/2006/relationships/tags" Target="../tags/tag28.xml"/><Relationship Id="rId18" Type="http://schemas.openxmlformats.org/officeDocument/2006/relationships/tags" Target="../tags/tag27.xml"/><Relationship Id="rId17" Type="http://schemas.openxmlformats.org/officeDocument/2006/relationships/tags" Target="../tags/tag26.xml"/><Relationship Id="rId16" Type="http://schemas.openxmlformats.org/officeDocument/2006/relationships/tags" Target="../tags/tag25.xml"/><Relationship Id="rId15" Type="http://schemas.openxmlformats.org/officeDocument/2006/relationships/tags" Target="../tags/tag24.xml"/><Relationship Id="rId14" Type="http://schemas.openxmlformats.org/officeDocument/2006/relationships/tags" Target="../tags/tag23.xml"/><Relationship Id="rId13" Type="http://schemas.openxmlformats.org/officeDocument/2006/relationships/tags" Target="../tags/tag22.xml"/><Relationship Id="rId12" Type="http://schemas.openxmlformats.org/officeDocument/2006/relationships/tags" Target="../tags/tag21.xml"/><Relationship Id="rId11" Type="http://schemas.openxmlformats.org/officeDocument/2006/relationships/tags" Target="../tags/tag20.xml"/><Relationship Id="rId10" Type="http://schemas.openxmlformats.org/officeDocument/2006/relationships/tags" Target="../tags/tag19.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2" Type="http://schemas.openxmlformats.org/officeDocument/2006/relationships/notesSlide" Target="../notesSlides/notesSlide12.xml"/><Relationship Id="rId11" Type="http://schemas.openxmlformats.org/officeDocument/2006/relationships/slideLayout" Target="../slideLayouts/slideLayout15.xml"/><Relationship Id="rId10" Type="http://schemas.openxmlformats.org/officeDocument/2006/relationships/tags" Target="../tags/tag75.xml"/><Relationship Id="rId1" Type="http://schemas.openxmlformats.org/officeDocument/2006/relationships/tags" Target="../tags/tag6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12.xml"/><Relationship Id="rId4" Type="http://schemas.openxmlformats.org/officeDocument/2006/relationships/tags" Target="../tags/tag77.xml"/><Relationship Id="rId3" Type="http://schemas.openxmlformats.org/officeDocument/2006/relationships/image" Target="../media/image6.png"/><Relationship Id="rId2" Type="http://schemas.openxmlformats.org/officeDocument/2006/relationships/tags" Target="../tags/tag76.xml"/><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3.xml"/><Relationship Id="rId2" Type="http://schemas.openxmlformats.org/officeDocument/2006/relationships/image" Target="../media/image6.png"/><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2.xml"/><Relationship Id="rId4" Type="http://schemas.openxmlformats.org/officeDocument/2006/relationships/tags" Target="../tags/tag6.xml"/><Relationship Id="rId3" Type="http://schemas.openxmlformats.org/officeDocument/2006/relationships/image" Target="../media/image6.png"/><Relationship Id="rId2" Type="http://schemas.openxmlformats.org/officeDocument/2006/relationships/tags" Target="../tags/tag5.xml"/><Relationship Id="rId1"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41.xml.rels><?xml version="1.0" encoding="UTF-8" standalone="yes"?>
<Relationships xmlns="http://schemas.openxmlformats.org/package/2006/relationships"><Relationship Id="rId6" Type="http://schemas.openxmlformats.org/officeDocument/2006/relationships/notesSlide" Target="../notesSlides/notesSlide27.xml"/><Relationship Id="rId5" Type="http://schemas.openxmlformats.org/officeDocument/2006/relationships/slideLayout" Target="../slideLayouts/slideLayout12.xml"/><Relationship Id="rId4" Type="http://schemas.openxmlformats.org/officeDocument/2006/relationships/tags" Target="../tags/tag79.xml"/><Relationship Id="rId3" Type="http://schemas.openxmlformats.org/officeDocument/2006/relationships/image" Target="../media/image6.png"/><Relationship Id="rId2" Type="http://schemas.openxmlformats.org/officeDocument/2006/relationships/tags" Target="../tags/tag78.xml"/><Relationship Id="rId1" Type="http://schemas.openxmlformats.org/officeDocument/2006/relationships/image" Target="../media/image9.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4.xml"/><Relationship Id="rId2" Type="http://schemas.openxmlformats.org/officeDocument/2006/relationships/image" Target="../media/image11.jpeg"/><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4.xml"/><Relationship Id="rId2" Type="http://schemas.openxmlformats.org/officeDocument/2006/relationships/image" Target="../media/image12.png"/><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5.xml"/><Relationship Id="rId3" Type="http://schemas.openxmlformats.org/officeDocument/2006/relationships/tags" Target="../tags/tag9.xml"/><Relationship Id="rId2" Type="http://schemas.openxmlformats.org/officeDocument/2006/relationships/image" Target="../media/image13.jpeg"/><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bwMode="auto">
          <a:xfrm>
            <a:off x="3672811" y="216000"/>
            <a:ext cx="1739624" cy="134200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组合 8"/>
          <p:cNvGrpSpPr/>
          <p:nvPr/>
        </p:nvGrpSpPr>
        <p:grpSpPr>
          <a:xfrm>
            <a:off x="56020" y="1666078"/>
            <a:ext cx="9327232" cy="2165244"/>
            <a:chOff x="59" y="2945"/>
            <a:chExt cx="19259" cy="4471"/>
          </a:xfrm>
        </p:grpSpPr>
        <p:grpSp>
          <p:nvGrpSpPr>
            <p:cNvPr id="5" name="组合 4"/>
            <p:cNvGrpSpPr/>
            <p:nvPr/>
          </p:nvGrpSpPr>
          <p:grpSpPr>
            <a:xfrm>
              <a:off x="59" y="2945"/>
              <a:ext cx="19200" cy="4471"/>
              <a:chOff x="0" y="2030185"/>
              <a:chExt cx="12192000" cy="2838975"/>
            </a:xfrm>
          </p:grpSpPr>
          <p:sp>
            <p:nvSpPr>
              <p:cNvPr id="14" name="矩形 13"/>
              <p:cNvSpPr/>
              <p:nvPr/>
            </p:nvSpPr>
            <p:spPr>
              <a:xfrm>
                <a:off x="0" y="4733528"/>
                <a:ext cx="12192000" cy="1356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latin typeface="字魂58号-创中黑-Regular" panose="00000500000000000000" pitchFamily="2" charset="-122"/>
                  <a:ea typeface="字魂58号-创中黑-Regular" panose="00000500000000000000" pitchFamily="2" charset="-122"/>
                  <a:sym typeface="字魂58号-创中黑-Regular" panose="00000500000000000000" pitchFamily="2" charset="-122"/>
                </a:endParaRPr>
              </a:p>
            </p:txBody>
          </p:sp>
          <p:sp>
            <p:nvSpPr>
              <p:cNvPr id="12" name="矩形 11"/>
              <p:cNvSpPr/>
              <p:nvPr/>
            </p:nvSpPr>
            <p:spPr>
              <a:xfrm>
                <a:off x="0" y="2030185"/>
                <a:ext cx="12192000" cy="1356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latin typeface="字魂58号-创中黑-Regular" panose="00000500000000000000" pitchFamily="2" charset="-122"/>
                  <a:ea typeface="字魂58号-创中黑-Regular" panose="00000500000000000000" pitchFamily="2" charset="-122"/>
                  <a:sym typeface="字魂58号-创中黑-Regular" panose="00000500000000000000" pitchFamily="2" charset="-122"/>
                </a:endParaRPr>
              </a:p>
            </p:txBody>
          </p:sp>
          <p:sp>
            <p:nvSpPr>
              <p:cNvPr id="3" name="矩形 2"/>
              <p:cNvSpPr/>
              <p:nvPr/>
            </p:nvSpPr>
            <p:spPr>
              <a:xfrm>
                <a:off x="0" y="2102193"/>
                <a:ext cx="12192000" cy="2694959"/>
              </a:xfrm>
              <a:prstGeom prst="rect">
                <a:avLst/>
              </a:prstGeom>
              <a:solidFill>
                <a:srgbClr val="C2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latin typeface="字魂58号-创中黑-Regular" panose="00000500000000000000" pitchFamily="2" charset="-122"/>
                  <a:ea typeface="字魂58号-创中黑-Regular" panose="00000500000000000000" pitchFamily="2" charset="-122"/>
                  <a:sym typeface="字魂58号-创中黑-Regular" panose="00000500000000000000" pitchFamily="2" charset="-122"/>
                </a:endParaRPr>
              </a:p>
            </p:txBody>
          </p:sp>
        </p:grpSp>
        <p:sp>
          <p:nvSpPr>
            <p:cNvPr id="19" name="矩形 18"/>
            <p:cNvSpPr/>
            <p:nvPr/>
          </p:nvSpPr>
          <p:spPr>
            <a:xfrm>
              <a:off x="6673" y="5136"/>
              <a:ext cx="12176" cy="711"/>
            </a:xfrm>
            <a:prstGeom prst="rect">
              <a:avLst/>
            </a:prstGeom>
          </p:spPr>
          <p:txBody>
            <a:bodyPr wrap="square">
              <a:spAutoFit/>
            </a:bodyPr>
            <a:lstStyle/>
            <a:p>
              <a:pPr algn="l">
                <a:lnSpc>
                  <a:spcPct val="90000"/>
                </a:lnSpc>
              </a:pPr>
              <a:r>
                <a:rPr lang="en-US" altLang="zh-CN" sz="1830" b="1" dirty="0" smtClean="0">
                  <a:solidFill>
                    <a:schemeClr val="bg1">
                      <a:lumMod val="50000"/>
                    </a:schemeClr>
                  </a:solidFill>
                  <a:latin typeface="+mn-ea"/>
                  <a:cs typeface="+mn-ea"/>
                  <a:sym typeface="思源黑体 CN Normal" panose="020B0400000000000000" pitchFamily="34" charset="-122"/>
                </a:rPr>
                <a:t> </a:t>
              </a:r>
              <a:r>
                <a:rPr lang="en-US" altLang="zh-CN" sz="1830" b="1" dirty="0" smtClean="0">
                  <a:solidFill>
                    <a:schemeClr val="bg1"/>
                  </a:solidFill>
                  <a:latin typeface="+mn-ea"/>
                  <a:cs typeface="+mn-ea"/>
                  <a:sym typeface="思源黑体 CN Normal" panose="020B0400000000000000" pitchFamily="34" charset="-122"/>
                </a:rPr>
                <a:t>                                </a:t>
              </a:r>
              <a:endParaRPr lang="zh-CN" altLang="en-US" sz="1830" b="1" dirty="0" smtClean="0">
                <a:solidFill>
                  <a:schemeClr val="bg1"/>
                </a:solidFill>
                <a:latin typeface="+mn-ea"/>
                <a:cs typeface="+mn-ea"/>
                <a:sym typeface="思源黑体 CN Normal" panose="020B0400000000000000" pitchFamily="34" charset="-122"/>
              </a:endParaRPr>
            </a:p>
          </p:txBody>
        </p:sp>
        <p:sp>
          <p:nvSpPr>
            <p:cNvPr id="6" name="文本框 5"/>
            <p:cNvSpPr txBox="1"/>
            <p:nvPr/>
          </p:nvSpPr>
          <p:spPr>
            <a:xfrm>
              <a:off x="798" y="3664"/>
              <a:ext cx="18520" cy="1472"/>
            </a:xfrm>
            <a:prstGeom prst="rect">
              <a:avLst/>
            </a:prstGeom>
            <a:noFill/>
          </p:spPr>
          <p:txBody>
            <a:bodyPr wrap="square" rtlCol="0">
              <a:noAutofit/>
            </a:bodyPr>
            <a:p>
              <a:r>
                <a:rPr lang="en-US" altLang="zh-CN" sz="3660" b="1">
                  <a:solidFill>
                    <a:schemeClr val="bg1"/>
                  </a:solidFill>
                  <a:latin typeface="微软雅黑" panose="020B0503020204020204" charset="-122"/>
                  <a:ea typeface="微软雅黑" panose="020B0503020204020204" charset="-122"/>
                </a:rPr>
                <a:t>    </a:t>
              </a:r>
              <a:r>
                <a:rPr lang="zh-CN" altLang="en-US" sz="3660" b="1">
                  <a:solidFill>
                    <a:schemeClr val="bg1"/>
                  </a:solidFill>
                  <a:latin typeface="微软雅黑" panose="020B0503020204020204" charset="-122"/>
                  <a:ea typeface="微软雅黑" panose="020B0503020204020204" charset="-122"/>
                </a:rPr>
                <a:t>习近平新时代中国特色社会主义思想</a:t>
              </a:r>
              <a:endParaRPr lang="zh-CN" altLang="en-US" sz="3660" b="1">
                <a:solidFill>
                  <a:schemeClr val="bg1"/>
                </a:solidFill>
                <a:latin typeface="微软雅黑" panose="020B0503020204020204" charset="-122"/>
                <a:ea typeface="微软雅黑" panose="020B0503020204020204" charset="-122"/>
              </a:endParaRPr>
            </a:p>
          </p:txBody>
        </p:sp>
        <p:sp>
          <p:nvSpPr>
            <p:cNvPr id="8" name="矩形 7"/>
            <p:cNvSpPr/>
            <p:nvPr/>
          </p:nvSpPr>
          <p:spPr>
            <a:xfrm>
              <a:off x="6436" y="6437"/>
              <a:ext cx="12176" cy="800"/>
            </a:xfrm>
            <a:prstGeom prst="rect">
              <a:avLst/>
            </a:prstGeom>
          </p:spPr>
          <p:txBody>
            <a:bodyPr wrap="square">
              <a:spAutoFit/>
            </a:bodyPr>
            <a:p>
              <a:pPr algn="l">
                <a:lnSpc>
                  <a:spcPct val="90000"/>
                </a:lnSpc>
              </a:pPr>
              <a:r>
                <a:rPr lang="en-US" altLang="zh-CN" sz="1830" b="1" dirty="0" smtClean="0">
                  <a:solidFill>
                    <a:schemeClr val="bg1">
                      <a:lumMod val="50000"/>
                    </a:schemeClr>
                  </a:solidFill>
                  <a:latin typeface="+mn-ea"/>
                  <a:cs typeface="+mn-ea"/>
                  <a:sym typeface="思源黑体 CN Normal" panose="020B0400000000000000" pitchFamily="34" charset="-122"/>
                </a:rPr>
                <a:t>   </a:t>
              </a:r>
              <a:r>
                <a:rPr lang="en-US" altLang="zh-CN" sz="2135" b="1" dirty="0" smtClean="0">
                  <a:solidFill>
                    <a:schemeClr val="tx1"/>
                  </a:solidFill>
                  <a:latin typeface="+mn-ea"/>
                  <a:cs typeface="+mn-ea"/>
                  <a:sym typeface="思源黑体 CN Normal" panose="020B0400000000000000" pitchFamily="34" charset="-122"/>
                </a:rPr>
                <a:t>   </a:t>
              </a:r>
              <a:endParaRPr lang="zh-CN" altLang="en-US" sz="1525" b="1" dirty="0" smtClean="0">
                <a:solidFill>
                  <a:schemeClr val="tx1"/>
                </a:solidFill>
                <a:latin typeface="+mn-ea"/>
                <a:cs typeface="+mn-ea"/>
                <a:sym typeface="思源黑体 CN Normal" panose="020B0400000000000000" pitchFamily="34" charset="-122"/>
              </a:endParaRPr>
            </a:p>
          </p:txBody>
        </p:sp>
      </p:grpSp>
      <p:pic>
        <p:nvPicPr>
          <p:cNvPr id="21" name="图片 20"/>
          <p:cNvPicPr>
            <a:picLocks noChangeAspect="1"/>
          </p:cNvPicPr>
          <p:nvPr>
            <p:custDataLst>
              <p:tags r:id="rId3"/>
            </p:custDataLst>
          </p:nvPr>
        </p:nvPicPr>
        <p:blipFill>
          <a:blip r:embed="rId4" cstate="print">
            <a:lum bright="70000" contras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1638380" y="3128905"/>
            <a:ext cx="5973149" cy="196763"/>
          </a:xfrm>
          <a:prstGeom prst="rect">
            <a:avLst/>
          </a:prstGeom>
          <a:ln>
            <a:noFill/>
          </a:ln>
        </p:spPr>
      </p:pic>
      <p:sp>
        <p:nvSpPr>
          <p:cNvPr id="2" name="矩形 1"/>
          <p:cNvSpPr/>
          <p:nvPr>
            <p:custDataLst>
              <p:tags r:id="rId6"/>
            </p:custDataLst>
          </p:nvPr>
        </p:nvSpPr>
        <p:spPr>
          <a:xfrm>
            <a:off x="3585636" y="3404665"/>
            <a:ext cx="5903679" cy="344170"/>
          </a:xfrm>
          <a:prstGeom prst="rect">
            <a:avLst/>
          </a:prstGeom>
        </p:spPr>
        <p:txBody>
          <a:bodyPr wrap="square">
            <a:spAutoFit/>
          </a:bodyPr>
          <a:p>
            <a:pPr algn="l">
              <a:lnSpc>
                <a:spcPct val="90000"/>
              </a:lnSpc>
            </a:pPr>
            <a:r>
              <a:rPr lang="zh-CN" altLang="en-US" sz="1830" b="1" dirty="0" smtClean="0">
                <a:solidFill>
                  <a:schemeClr val="bg1"/>
                </a:solidFill>
                <a:latin typeface="+mn-ea"/>
                <a:cs typeface="+mn-ea"/>
                <a:sym typeface="思源黑体 CN Normal" panose="020B0400000000000000" pitchFamily="34" charset="-122"/>
              </a:rPr>
              <a:t>榆阳区委党校      贺春艳</a:t>
            </a:r>
            <a:endParaRPr lang="zh-CN" altLang="en-US" sz="1830" b="1" dirty="0" smtClean="0">
              <a:solidFill>
                <a:schemeClr val="bg1"/>
              </a:solidFill>
              <a:latin typeface="+mn-ea"/>
              <a:cs typeface="+mn-ea"/>
              <a:sym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753"/>
    </mc:Choice>
    <mc:Fallback>
      <p:transition spd="slow" advClick="0" advTm="375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2" name="文本框 41"/>
          <p:cNvSpPr txBox="1"/>
          <p:nvPr/>
        </p:nvSpPr>
        <p:spPr>
          <a:xfrm>
            <a:off x="7035496" y="-1006811"/>
            <a:ext cx="262890" cy="441960"/>
          </a:xfrm>
          <a:prstGeom prst="rect">
            <a:avLst/>
          </a:prstGeom>
          <a:noFill/>
        </p:spPr>
        <p:txBody>
          <a:bodyPr wrap="none" lIns="68147" tIns="34073" rIns="68147" bIns="34073" rtlCol="0">
            <a:spAutoFit/>
          </a:bodyPr>
          <a:lstStyle/>
          <a:p>
            <a:endParaRPr lang="zh-CN" altLang="en-US" sz="2440" dirty="0">
              <a:latin typeface="Arial" panose="020B0604020202020204" pitchFamily="34" charset="0"/>
              <a:ea typeface="微软雅黑" panose="020B0503020204020204" charset="-122"/>
              <a:sym typeface="Arial" panose="020B0604020202020204" pitchFamily="34" charset="0"/>
            </a:endParaRPr>
          </a:p>
        </p:txBody>
      </p:sp>
      <p:sp>
        <p:nvSpPr>
          <p:cNvPr id="23" name="文本框 22"/>
          <p:cNvSpPr txBox="1"/>
          <p:nvPr/>
        </p:nvSpPr>
        <p:spPr>
          <a:xfrm>
            <a:off x="927769" y="2573113"/>
            <a:ext cx="7049545" cy="2636557"/>
          </a:xfrm>
          <a:prstGeom prst="rect">
            <a:avLst/>
          </a:prstGeom>
          <a:noFill/>
        </p:spPr>
        <p:txBody>
          <a:bodyPr wrap="square" rtlCol="0" anchor="t">
            <a:noAutofit/>
          </a:bodyPr>
          <a:p>
            <a:pPr lvl="0" algn="just" defTabSz="913765" fontAlgn="base">
              <a:lnSpc>
                <a:spcPct val="150000"/>
              </a:lnSpc>
              <a:buClrTx/>
              <a:buSzTx/>
              <a:buFontTx/>
              <a:defRPr/>
            </a:pPr>
            <a:r>
              <a:rPr lang="en-US" altLang="zh-CN" sz="1525" b="1" dirty="0">
                <a:solidFill>
                  <a:srgbClr val="C00000"/>
                </a:solidFill>
                <a:latin typeface="微软雅黑" panose="020B0503020204020204" charset="-122"/>
                <a:ea typeface="微软雅黑" panose="020B0503020204020204" charset="-122"/>
                <a:sym typeface="+mn-lt"/>
              </a:rPr>
              <a:t>      </a:t>
            </a:r>
            <a:endParaRPr lang="zh-CN" altLang="en-US" sz="1525" b="1" dirty="0">
              <a:solidFill>
                <a:srgbClr val="C00000"/>
              </a:solidFill>
              <a:latin typeface="微软雅黑" panose="020B0503020204020204" charset="-122"/>
              <a:ea typeface="微软雅黑" panose="020B0503020204020204" charset="-122"/>
              <a:sym typeface="+mn-lt"/>
            </a:endParaRPr>
          </a:p>
        </p:txBody>
      </p:sp>
      <p:grpSp>
        <p:nvGrpSpPr>
          <p:cNvPr id="47" name="组合 46"/>
          <p:cNvGrpSpPr/>
          <p:nvPr/>
        </p:nvGrpSpPr>
        <p:grpSpPr>
          <a:xfrm>
            <a:off x="1260003" y="1589005"/>
            <a:ext cx="6801581" cy="3038046"/>
            <a:chOff x="4370" y="524"/>
            <a:chExt cx="8451" cy="9093"/>
          </a:xfrm>
        </p:grpSpPr>
        <p:grpSp>
          <p:nvGrpSpPr>
            <p:cNvPr id="5" name="文本1"/>
            <p:cNvGrpSpPr/>
            <p:nvPr/>
          </p:nvGrpSpPr>
          <p:grpSpPr>
            <a:xfrm>
              <a:off x="4370" y="524"/>
              <a:ext cx="8335" cy="1609"/>
              <a:chOff x="2775161" y="332656"/>
              <a:chExt cx="5292505" cy="1021628"/>
            </a:xfrm>
          </p:grpSpPr>
          <p:sp>
            <p:nvSpPr>
              <p:cNvPr id="8" name="五边形 7"/>
              <p:cNvSpPr/>
              <p:nvPr/>
            </p:nvSpPr>
            <p:spPr>
              <a:xfrm rot="10800000">
                <a:off x="2775161" y="332656"/>
                <a:ext cx="5292505" cy="1021628"/>
              </a:xfrm>
              <a:prstGeom prst="homePlate">
                <a:avLst/>
              </a:pr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sp>
          <p:sp>
            <p:nvSpPr>
              <p:cNvPr id="11" name="五边形 4"/>
              <p:cNvSpPr/>
              <p:nvPr/>
            </p:nvSpPr>
            <p:spPr>
              <a:xfrm>
                <a:off x="3030569" y="332656"/>
                <a:ext cx="3413640" cy="1021628"/>
              </a:xfrm>
              <a:prstGeom prst="rect">
                <a:avLst/>
              </a:prstGeom>
              <a:noFill/>
              <a:ln>
                <a:noFill/>
              </a:ln>
              <a:effectLst/>
            </p:spPr>
            <p:txBody>
              <a:bodyPr spcFirstLastPara="0" vert="horz" wrap="square" lIns="379631" tIns="145291" rIns="271210" bIns="145291" numCol="1" spcCol="1270" anchor="ctr" anchorCtr="0">
                <a:noAutofit/>
              </a:bodyPr>
              <a:lstStyle/>
              <a:p>
                <a:pPr marL="0" marR="0" lvl="0" indent="0" algn="ctr" defTabSz="2222500" eaLnBrk="1" fontAlgn="auto" latinLnBrk="0" hangingPunct="1">
                  <a:lnSpc>
                    <a:spcPct val="90000"/>
                  </a:lnSpc>
                  <a:spcBef>
                    <a:spcPct val="0"/>
                  </a:spcBef>
                  <a:spcAft>
                    <a:spcPct val="35000"/>
                  </a:spcAft>
                  <a:buClrTx/>
                  <a:buSzTx/>
                  <a:buFontTx/>
                  <a:buNone/>
                  <a:defRPr/>
                </a:pPr>
                <a:endParaRPr kumimoji="0" lang="zh-CN" altLang="en-US" sz="3660" b="0" i="0" u="none" strike="noStrike" kern="120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2" name="五边形 11"/>
              <p:cNvSpPr/>
              <p:nvPr/>
            </p:nvSpPr>
            <p:spPr>
              <a:xfrm rot="10800000">
                <a:off x="2805102" y="359676"/>
                <a:ext cx="5223281" cy="969849"/>
              </a:xfrm>
              <a:prstGeom prst="homePlate">
                <a:avLst/>
              </a:pr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sp>
          <p:sp>
            <p:nvSpPr>
              <p:cNvPr id="13" name="TextBox 5"/>
              <p:cNvSpPr txBox="1"/>
              <p:nvPr/>
            </p:nvSpPr>
            <p:spPr>
              <a:xfrm>
                <a:off x="2969266" y="430217"/>
                <a:ext cx="4888159" cy="82742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defPPr>
                  <a:defRPr lang="zh-CN"/>
                </a:defPPr>
                <a:lvl1pPr algn="ctr">
                  <a:lnSpc>
                    <a:spcPct val="150000"/>
                  </a:lnSpc>
                  <a:spcBef>
                    <a:spcPct val="50000"/>
                  </a:spcBef>
                  <a:defRPr sz="1600" i="0">
                    <a:solidFill>
                      <a:srgbClr val="888888"/>
                    </a:solidFill>
                    <a:latin typeface="微软雅黑" panose="020B0503020204020204" charset="-122"/>
                    <a:ea typeface="微软雅黑" panose="020B0503020204020204" charset="-122"/>
                    <a:cs typeface="Arial" panose="020B0604020202020204" pitchFamily="34" charset="0"/>
                  </a:defRPr>
                </a:lvl1pPr>
                <a:lvl2pPr marL="742950" indent="-285750" eaLnBrk="0" hangingPunct="0">
                  <a:defRPr i="1">
                    <a:latin typeface="Arial" panose="020B0604020202020204" pitchFamily="34" charset="0"/>
                  </a:defRPr>
                </a:lvl2pPr>
                <a:lvl3pPr marL="1143000" indent="-228600" eaLnBrk="0" hangingPunct="0">
                  <a:defRPr i="1">
                    <a:latin typeface="Arial" panose="020B0604020202020204" pitchFamily="34" charset="0"/>
                  </a:defRPr>
                </a:lvl3pPr>
                <a:lvl4pPr marL="1600200" indent="-228600" eaLnBrk="0" hangingPunct="0">
                  <a:defRPr i="1">
                    <a:latin typeface="Arial" panose="020B0604020202020204" pitchFamily="34" charset="0"/>
                  </a:defRPr>
                </a:lvl4pPr>
                <a:lvl5pPr marL="2057400" indent="-228600" eaLnBrk="0" hangingPunct="0">
                  <a:defRPr i="1">
                    <a:latin typeface="Arial" panose="020B0604020202020204" pitchFamily="34" charset="0"/>
                  </a:defRPr>
                </a:lvl5pPr>
                <a:lvl6pPr marL="2514600" indent="-228600" eaLnBrk="0" fontAlgn="base" hangingPunct="0">
                  <a:spcBef>
                    <a:spcPct val="0"/>
                  </a:spcBef>
                  <a:spcAft>
                    <a:spcPct val="0"/>
                  </a:spcAft>
                  <a:defRPr i="1">
                    <a:latin typeface="Arial" panose="020B0604020202020204" pitchFamily="34" charset="0"/>
                  </a:defRPr>
                </a:lvl6pPr>
                <a:lvl7pPr marL="2971800" indent="-228600" eaLnBrk="0" fontAlgn="base" hangingPunct="0">
                  <a:spcBef>
                    <a:spcPct val="0"/>
                  </a:spcBef>
                  <a:spcAft>
                    <a:spcPct val="0"/>
                  </a:spcAft>
                  <a:defRPr i="1">
                    <a:latin typeface="Arial" panose="020B0604020202020204" pitchFamily="34" charset="0"/>
                  </a:defRPr>
                </a:lvl7pPr>
                <a:lvl8pPr marL="3429000" indent="-228600" eaLnBrk="0" fontAlgn="base" hangingPunct="0">
                  <a:spcBef>
                    <a:spcPct val="0"/>
                  </a:spcBef>
                  <a:spcAft>
                    <a:spcPct val="0"/>
                  </a:spcAft>
                  <a:defRPr i="1">
                    <a:latin typeface="Arial" panose="020B0604020202020204" pitchFamily="34" charset="0"/>
                  </a:defRPr>
                </a:lvl8pPr>
                <a:lvl9pPr marL="3886200" indent="-228600" eaLnBrk="0" fontAlgn="base" hangingPunct="0">
                  <a:spcBef>
                    <a:spcPct val="0"/>
                  </a:spcBef>
                  <a:spcAft>
                    <a:spcPct val="0"/>
                  </a:spcAft>
                  <a:defRPr i="1">
                    <a:latin typeface="Arial" panose="020B0604020202020204" pitchFamily="34" charset="0"/>
                  </a:defRPr>
                </a:lvl9pPr>
              </a:lstStyle>
              <a:p>
                <a:pPr marL="0" marR="0" lvl="0" indent="0" algn="l" defTabSz="914400" eaLnBrk="1" fontAlgn="auto" latinLnBrk="0" hangingPunct="1">
                  <a:lnSpc>
                    <a:spcPct val="100000"/>
                  </a:lnSpc>
                  <a:spcBef>
                    <a:spcPct val="50000"/>
                  </a:spcBef>
                  <a:spcAft>
                    <a:spcPts val="0"/>
                  </a:spcAft>
                  <a:buClrTx/>
                  <a:buSzTx/>
                  <a:buFontTx/>
                  <a:buNone/>
                  <a:defRPr/>
                </a:pPr>
                <a:r>
                  <a:rPr kumimoji="1" lang="en-US" altLang="zh-CN" sz="1830" b="1" i="0" u="none" strike="noStrike" cap="none" spc="0" normalizeH="0" baseline="0" dirty="0">
                    <a:solidFill>
                      <a:srgbClr val="C00000"/>
                    </a:solidFill>
                    <a:effectLst>
                      <a:outerShdw blurRad="50800" dist="38100" dir="2700000" algn="tl" rotWithShape="0">
                        <a:prstClr val="black">
                          <a:alpha val="6000"/>
                        </a:prstClr>
                      </a:outerShdw>
                    </a:effectLst>
                    <a:latin typeface="微软雅黑" panose="020B0503020204020204" charset="-122"/>
                    <a:ea typeface="微软雅黑" panose="020B0503020204020204" charset="-122"/>
                    <a:cs typeface="微软雅黑" panose="020B0503020204020204" charset="-122"/>
                  </a:rPr>
                  <a:t> </a:t>
                </a:r>
                <a:r>
                  <a:rPr kumimoji="1" lang="zh-CN" altLang="en-US" sz="1830" b="1" dirty="0">
                    <a:solidFill>
                      <a:srgbClr val="C00000"/>
                    </a:solidFill>
                    <a:effectLst>
                      <a:outerShdw blurRad="50800" dist="38100" dir="2700000" algn="tl" rotWithShape="0">
                        <a:prstClr val="black">
                          <a:alpha val="6000"/>
                        </a:prstClr>
                      </a:outerShdw>
                    </a:effectLst>
                    <a:cs typeface="微软雅黑" panose="020B0503020204020204" charset="-122"/>
                    <a:sym typeface="+mn-ea"/>
                  </a:rPr>
                  <a:t>明确中国特色社会主义最本质的特征是中国共产党领导</a:t>
                </a:r>
                <a:endParaRPr kumimoji="1" lang="zh-CN" altLang="en-US" sz="1830" b="1" i="0" u="none" strike="noStrike" cap="none" spc="0" normalizeH="0" baseline="0" dirty="0">
                  <a:solidFill>
                    <a:srgbClr val="C00000"/>
                  </a:solidFill>
                  <a:effectLst>
                    <a:outerShdw blurRad="50800" dist="38100" dir="2700000" algn="tl" rotWithShape="0">
                      <a:prstClr val="black">
                        <a:alpha val="6000"/>
                      </a:prstClr>
                    </a:outerShdw>
                  </a:effectLst>
                  <a:latin typeface="微软雅黑" panose="020B0503020204020204" charset="-122"/>
                  <a:ea typeface="微软雅黑" panose="020B0503020204020204" charset="-122"/>
                  <a:cs typeface="微软雅黑" panose="020B0503020204020204" charset="-122"/>
                </a:endParaRPr>
              </a:p>
            </p:txBody>
          </p:sp>
        </p:grpSp>
        <p:grpSp>
          <p:nvGrpSpPr>
            <p:cNvPr id="14" name="文本2"/>
            <p:cNvGrpSpPr/>
            <p:nvPr/>
          </p:nvGrpSpPr>
          <p:grpSpPr>
            <a:xfrm>
              <a:off x="4370" y="2395"/>
              <a:ext cx="8335" cy="1609"/>
              <a:chOff x="2775161" y="1520788"/>
              <a:chExt cx="5292505" cy="1021628"/>
            </a:xfrm>
          </p:grpSpPr>
          <p:sp>
            <p:nvSpPr>
              <p:cNvPr id="6" name="五边形 5"/>
              <p:cNvSpPr/>
              <p:nvPr/>
            </p:nvSpPr>
            <p:spPr>
              <a:xfrm rot="10800000">
                <a:off x="2775161" y="1520788"/>
                <a:ext cx="5292505" cy="1021628"/>
              </a:xfrm>
              <a:prstGeom prst="homePlate">
                <a:avLst/>
              </a:pr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sp>
          <p:sp>
            <p:nvSpPr>
              <p:cNvPr id="16" name="五边形 4"/>
              <p:cNvSpPr/>
              <p:nvPr/>
            </p:nvSpPr>
            <p:spPr>
              <a:xfrm>
                <a:off x="3030569" y="1520788"/>
                <a:ext cx="3413640" cy="1021628"/>
              </a:xfrm>
              <a:prstGeom prst="rect">
                <a:avLst/>
              </a:prstGeom>
              <a:noFill/>
              <a:ln>
                <a:noFill/>
              </a:ln>
              <a:effectLst/>
            </p:spPr>
            <p:txBody>
              <a:bodyPr spcFirstLastPara="0" vert="horz" wrap="square" lIns="379631" tIns="145291" rIns="271210" bIns="145291" numCol="1" spcCol="1270" anchor="ctr" anchorCtr="0">
                <a:noAutofit/>
              </a:bodyPr>
              <a:lstStyle/>
              <a:p>
                <a:pPr marL="0" marR="0" lvl="0" indent="0" algn="ctr" defTabSz="2222500" eaLnBrk="1" fontAlgn="auto" latinLnBrk="0" hangingPunct="1">
                  <a:lnSpc>
                    <a:spcPct val="90000"/>
                  </a:lnSpc>
                  <a:spcBef>
                    <a:spcPct val="0"/>
                  </a:spcBef>
                  <a:spcAft>
                    <a:spcPct val="35000"/>
                  </a:spcAft>
                  <a:buClrTx/>
                  <a:buSzTx/>
                  <a:buFontTx/>
                  <a:buNone/>
                  <a:defRPr/>
                </a:pPr>
                <a:endParaRPr kumimoji="0" lang="zh-CN" altLang="en-US" sz="3660" b="0" i="0" u="none" strike="noStrike" kern="120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7" name="五边形 16"/>
              <p:cNvSpPr/>
              <p:nvPr/>
            </p:nvSpPr>
            <p:spPr>
              <a:xfrm rot="10800000">
                <a:off x="2805102" y="1547808"/>
                <a:ext cx="5223281" cy="969849"/>
              </a:xfrm>
              <a:prstGeom prst="homePlate">
                <a:avLst/>
              </a:pr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sp>
          <p:sp>
            <p:nvSpPr>
              <p:cNvPr id="18" name="TextBox 10"/>
              <p:cNvSpPr txBox="1"/>
              <p:nvPr/>
            </p:nvSpPr>
            <p:spPr>
              <a:xfrm>
                <a:off x="3019385" y="1617433"/>
                <a:ext cx="4551797" cy="82746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defPPr>
                  <a:defRPr lang="zh-CN"/>
                </a:defPPr>
                <a:lvl1pPr algn="ctr">
                  <a:lnSpc>
                    <a:spcPct val="150000"/>
                  </a:lnSpc>
                  <a:spcBef>
                    <a:spcPct val="50000"/>
                  </a:spcBef>
                  <a:defRPr sz="1600" i="0">
                    <a:solidFill>
                      <a:srgbClr val="888888"/>
                    </a:solidFill>
                    <a:latin typeface="微软雅黑" panose="020B0503020204020204" charset="-122"/>
                    <a:ea typeface="微软雅黑" panose="020B0503020204020204" charset="-122"/>
                    <a:cs typeface="Arial" panose="020B0604020202020204" pitchFamily="34" charset="0"/>
                  </a:defRPr>
                </a:lvl1pPr>
                <a:lvl2pPr marL="742950" indent="-285750" eaLnBrk="0" hangingPunct="0">
                  <a:defRPr i="1">
                    <a:latin typeface="Arial" panose="020B0604020202020204" pitchFamily="34" charset="0"/>
                  </a:defRPr>
                </a:lvl2pPr>
                <a:lvl3pPr marL="1143000" indent="-228600" eaLnBrk="0" hangingPunct="0">
                  <a:defRPr i="1">
                    <a:latin typeface="Arial" panose="020B0604020202020204" pitchFamily="34" charset="0"/>
                  </a:defRPr>
                </a:lvl3pPr>
                <a:lvl4pPr marL="1600200" indent="-228600" eaLnBrk="0" hangingPunct="0">
                  <a:defRPr i="1">
                    <a:latin typeface="Arial" panose="020B0604020202020204" pitchFamily="34" charset="0"/>
                  </a:defRPr>
                </a:lvl4pPr>
                <a:lvl5pPr marL="2057400" indent="-228600" eaLnBrk="0" hangingPunct="0">
                  <a:defRPr i="1">
                    <a:latin typeface="Arial" panose="020B0604020202020204" pitchFamily="34" charset="0"/>
                  </a:defRPr>
                </a:lvl5pPr>
                <a:lvl6pPr marL="2514600" indent="-228600" eaLnBrk="0" fontAlgn="base" hangingPunct="0">
                  <a:spcBef>
                    <a:spcPct val="0"/>
                  </a:spcBef>
                  <a:spcAft>
                    <a:spcPct val="0"/>
                  </a:spcAft>
                  <a:defRPr i="1">
                    <a:latin typeface="Arial" panose="020B0604020202020204" pitchFamily="34" charset="0"/>
                  </a:defRPr>
                </a:lvl6pPr>
                <a:lvl7pPr marL="2971800" indent="-228600" eaLnBrk="0" fontAlgn="base" hangingPunct="0">
                  <a:spcBef>
                    <a:spcPct val="0"/>
                  </a:spcBef>
                  <a:spcAft>
                    <a:spcPct val="0"/>
                  </a:spcAft>
                  <a:defRPr i="1">
                    <a:latin typeface="Arial" panose="020B0604020202020204" pitchFamily="34" charset="0"/>
                  </a:defRPr>
                </a:lvl7pPr>
                <a:lvl8pPr marL="3429000" indent="-228600" eaLnBrk="0" fontAlgn="base" hangingPunct="0">
                  <a:spcBef>
                    <a:spcPct val="0"/>
                  </a:spcBef>
                  <a:spcAft>
                    <a:spcPct val="0"/>
                  </a:spcAft>
                  <a:defRPr i="1">
                    <a:latin typeface="Arial" panose="020B0604020202020204" pitchFamily="34" charset="0"/>
                  </a:defRPr>
                </a:lvl8pPr>
                <a:lvl9pPr marL="3886200" indent="-228600" eaLnBrk="0" fontAlgn="base" hangingPunct="0">
                  <a:spcBef>
                    <a:spcPct val="0"/>
                  </a:spcBef>
                  <a:spcAft>
                    <a:spcPct val="0"/>
                  </a:spcAft>
                  <a:defRPr i="1">
                    <a:latin typeface="Arial" panose="020B0604020202020204" pitchFamily="34" charset="0"/>
                  </a:defRPr>
                </a:lvl9pPr>
              </a:lstStyle>
              <a:p>
                <a:pPr lvl="0" algn="l">
                  <a:lnSpc>
                    <a:spcPct val="100000"/>
                  </a:lnSpc>
                  <a:spcAft>
                    <a:spcPts val="0"/>
                  </a:spcAft>
                  <a:buClrTx/>
                  <a:buSzTx/>
                  <a:buFontTx/>
                  <a:defRPr/>
                </a:pPr>
                <a:r>
                  <a:rPr kumimoji="1" lang="zh-CN" altLang="en-US" sz="1830" b="1" dirty="0">
                    <a:solidFill>
                      <a:srgbClr val="C00000"/>
                    </a:solidFill>
                    <a:effectLst>
                      <a:outerShdw blurRad="50800" dist="38100" dir="2700000" algn="tl" rotWithShape="0">
                        <a:prstClr val="black">
                          <a:alpha val="6000"/>
                        </a:prstClr>
                      </a:outerShdw>
                    </a:effectLst>
                    <a:cs typeface="微软雅黑" panose="020B0503020204020204" charset="-122"/>
                    <a:sym typeface="+mn-ea"/>
                  </a:rPr>
                  <a:t>明确坚持和发展中国特色社会主义的总任务</a:t>
                </a:r>
                <a:endParaRPr kumimoji="1" lang="zh-CN" altLang="en-US" sz="1830" b="1" dirty="0">
                  <a:solidFill>
                    <a:srgbClr val="C00000"/>
                  </a:solidFill>
                  <a:effectLst>
                    <a:outerShdw blurRad="50800" dist="38100" dir="2700000" algn="tl" rotWithShape="0">
                      <a:prstClr val="black">
                        <a:alpha val="6000"/>
                      </a:prstClr>
                    </a:outerShdw>
                  </a:effectLst>
                  <a:cs typeface="微软雅黑" panose="020B0503020204020204" charset="-122"/>
                  <a:sym typeface="+mn-ea"/>
                </a:endParaRPr>
              </a:p>
            </p:txBody>
          </p:sp>
        </p:grpSp>
        <p:grpSp>
          <p:nvGrpSpPr>
            <p:cNvPr id="24" name="文本3"/>
            <p:cNvGrpSpPr/>
            <p:nvPr/>
          </p:nvGrpSpPr>
          <p:grpSpPr>
            <a:xfrm>
              <a:off x="4370" y="4266"/>
              <a:ext cx="8335" cy="1609"/>
              <a:chOff x="2775161" y="2708920"/>
              <a:chExt cx="5292505" cy="1021628"/>
            </a:xfrm>
          </p:grpSpPr>
          <p:sp>
            <p:nvSpPr>
              <p:cNvPr id="25" name="五边形 24"/>
              <p:cNvSpPr/>
              <p:nvPr/>
            </p:nvSpPr>
            <p:spPr>
              <a:xfrm rot="10800000">
                <a:off x="2775161" y="2708920"/>
                <a:ext cx="5292505" cy="1021628"/>
              </a:xfrm>
              <a:prstGeom prst="homePlate">
                <a:avLst/>
              </a:pr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sp>
          <p:sp>
            <p:nvSpPr>
              <p:cNvPr id="26" name="五边形 4"/>
              <p:cNvSpPr/>
              <p:nvPr/>
            </p:nvSpPr>
            <p:spPr>
              <a:xfrm>
                <a:off x="3030569" y="2708920"/>
                <a:ext cx="3413640" cy="1021628"/>
              </a:xfrm>
              <a:prstGeom prst="rect">
                <a:avLst/>
              </a:prstGeom>
              <a:noFill/>
              <a:ln>
                <a:noFill/>
              </a:ln>
              <a:effectLst/>
            </p:spPr>
            <p:txBody>
              <a:bodyPr spcFirstLastPara="0" vert="horz" wrap="square" lIns="379631" tIns="145291" rIns="271210" bIns="145291" numCol="1" spcCol="1270" anchor="ctr" anchorCtr="0">
                <a:noAutofit/>
              </a:bodyPr>
              <a:lstStyle/>
              <a:p>
                <a:pPr marL="0" marR="0" lvl="0" indent="0" algn="ctr" defTabSz="2222500" eaLnBrk="1" fontAlgn="auto" latinLnBrk="0" hangingPunct="1">
                  <a:lnSpc>
                    <a:spcPct val="90000"/>
                  </a:lnSpc>
                  <a:spcBef>
                    <a:spcPct val="0"/>
                  </a:spcBef>
                  <a:spcAft>
                    <a:spcPct val="35000"/>
                  </a:spcAft>
                  <a:buClrTx/>
                  <a:buSzTx/>
                  <a:buFontTx/>
                  <a:buNone/>
                  <a:defRPr/>
                </a:pPr>
                <a:endParaRPr kumimoji="0" lang="zh-CN" altLang="en-US" sz="3660" b="0" i="0" u="none" strike="noStrike" kern="120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7" name="五边形 26"/>
              <p:cNvSpPr/>
              <p:nvPr/>
            </p:nvSpPr>
            <p:spPr>
              <a:xfrm rot="10800000">
                <a:off x="2805102" y="2735940"/>
                <a:ext cx="5223281" cy="969849"/>
              </a:xfrm>
              <a:prstGeom prst="homePlate">
                <a:avLst/>
              </a:pr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sp>
          <p:sp>
            <p:nvSpPr>
              <p:cNvPr id="28" name="TextBox 15"/>
              <p:cNvSpPr txBox="1"/>
              <p:nvPr/>
            </p:nvSpPr>
            <p:spPr>
              <a:xfrm>
                <a:off x="3030349" y="2806485"/>
                <a:ext cx="4005884" cy="82746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defPPr>
                  <a:defRPr lang="zh-CN"/>
                </a:defPPr>
                <a:lvl1pPr algn="ctr">
                  <a:lnSpc>
                    <a:spcPct val="150000"/>
                  </a:lnSpc>
                  <a:spcBef>
                    <a:spcPct val="50000"/>
                  </a:spcBef>
                  <a:defRPr sz="1600" i="0">
                    <a:solidFill>
                      <a:srgbClr val="888888"/>
                    </a:solidFill>
                    <a:latin typeface="微软雅黑" panose="020B0503020204020204" charset="-122"/>
                    <a:ea typeface="微软雅黑" panose="020B0503020204020204" charset="-122"/>
                    <a:cs typeface="Arial" panose="020B0604020202020204" pitchFamily="34" charset="0"/>
                  </a:defRPr>
                </a:lvl1pPr>
                <a:lvl2pPr marL="742950" indent="-285750" eaLnBrk="0" hangingPunct="0">
                  <a:defRPr i="1">
                    <a:latin typeface="Arial" panose="020B0604020202020204" pitchFamily="34" charset="0"/>
                  </a:defRPr>
                </a:lvl2pPr>
                <a:lvl3pPr marL="1143000" indent="-228600" eaLnBrk="0" hangingPunct="0">
                  <a:defRPr i="1">
                    <a:latin typeface="Arial" panose="020B0604020202020204" pitchFamily="34" charset="0"/>
                  </a:defRPr>
                </a:lvl3pPr>
                <a:lvl4pPr marL="1600200" indent="-228600" eaLnBrk="0" hangingPunct="0">
                  <a:defRPr i="1">
                    <a:latin typeface="Arial" panose="020B0604020202020204" pitchFamily="34" charset="0"/>
                  </a:defRPr>
                </a:lvl4pPr>
                <a:lvl5pPr marL="2057400" indent="-228600" eaLnBrk="0" hangingPunct="0">
                  <a:defRPr i="1">
                    <a:latin typeface="Arial" panose="020B0604020202020204" pitchFamily="34" charset="0"/>
                  </a:defRPr>
                </a:lvl5pPr>
                <a:lvl6pPr marL="2514600" indent="-228600" eaLnBrk="0" fontAlgn="base" hangingPunct="0">
                  <a:spcBef>
                    <a:spcPct val="0"/>
                  </a:spcBef>
                  <a:spcAft>
                    <a:spcPct val="0"/>
                  </a:spcAft>
                  <a:defRPr i="1">
                    <a:latin typeface="Arial" panose="020B0604020202020204" pitchFamily="34" charset="0"/>
                  </a:defRPr>
                </a:lvl6pPr>
                <a:lvl7pPr marL="2971800" indent="-228600" eaLnBrk="0" fontAlgn="base" hangingPunct="0">
                  <a:spcBef>
                    <a:spcPct val="0"/>
                  </a:spcBef>
                  <a:spcAft>
                    <a:spcPct val="0"/>
                  </a:spcAft>
                  <a:defRPr i="1">
                    <a:latin typeface="Arial" panose="020B0604020202020204" pitchFamily="34" charset="0"/>
                  </a:defRPr>
                </a:lvl7pPr>
                <a:lvl8pPr marL="3429000" indent="-228600" eaLnBrk="0" fontAlgn="base" hangingPunct="0">
                  <a:spcBef>
                    <a:spcPct val="0"/>
                  </a:spcBef>
                  <a:spcAft>
                    <a:spcPct val="0"/>
                  </a:spcAft>
                  <a:defRPr i="1">
                    <a:latin typeface="Arial" panose="020B0604020202020204" pitchFamily="34" charset="0"/>
                  </a:defRPr>
                </a:lvl8pPr>
                <a:lvl9pPr marL="3886200" indent="-228600" eaLnBrk="0" fontAlgn="base" hangingPunct="0">
                  <a:spcBef>
                    <a:spcPct val="0"/>
                  </a:spcBef>
                  <a:spcAft>
                    <a:spcPct val="0"/>
                  </a:spcAft>
                  <a:defRPr i="1">
                    <a:latin typeface="Arial" panose="020B0604020202020204" pitchFamily="34" charset="0"/>
                  </a:defRPr>
                </a:lvl9pPr>
              </a:lstStyle>
              <a:p>
                <a:pPr marL="0" marR="0" lvl="0" indent="0" algn="l" defTabSz="914400" eaLnBrk="1" fontAlgn="auto" latinLnBrk="0" hangingPunct="1">
                  <a:lnSpc>
                    <a:spcPct val="100000"/>
                  </a:lnSpc>
                  <a:spcBef>
                    <a:spcPct val="50000"/>
                  </a:spcBef>
                  <a:spcAft>
                    <a:spcPts val="0"/>
                  </a:spcAft>
                  <a:buClrTx/>
                  <a:buSzTx/>
                  <a:buFontTx/>
                  <a:buNone/>
                  <a:defRPr/>
                </a:pPr>
                <a:r>
                  <a:rPr kumimoji="1" lang="zh-CN" altLang="en-US" sz="1830" b="1" dirty="0">
                    <a:solidFill>
                      <a:srgbClr val="C00000"/>
                    </a:solidFill>
                    <a:effectLst>
                      <a:outerShdw blurRad="50800" dist="38100" dir="2700000" algn="tl" rotWithShape="0">
                        <a:prstClr val="black">
                          <a:alpha val="6000"/>
                        </a:prstClr>
                      </a:outerShdw>
                    </a:effectLst>
                    <a:cs typeface="微软雅黑" panose="020B0503020204020204" charset="-122"/>
                    <a:sym typeface="+mn-ea"/>
                  </a:rPr>
                  <a:t>明确新时代我国社会主要矛盾</a:t>
                </a:r>
                <a:endParaRPr kumimoji="1" lang="zh-CN" altLang="en-US" sz="1830" b="1" i="0" u="none" strike="noStrike" cap="none" spc="0" normalizeH="0" baseline="0" dirty="0">
                  <a:solidFill>
                    <a:srgbClr val="C00000"/>
                  </a:solidFill>
                  <a:effectLst>
                    <a:outerShdw blurRad="50800" dist="38100" dir="2700000" algn="tl" rotWithShape="0">
                      <a:prstClr val="black">
                        <a:alpha val="6000"/>
                      </a:prstClr>
                    </a:outerShdw>
                  </a:effectLst>
                  <a:latin typeface="微软雅黑" panose="020B0503020204020204" charset="-122"/>
                  <a:ea typeface="微软雅黑" panose="020B0503020204020204" charset="-122"/>
                  <a:cs typeface="微软雅黑" panose="020B0503020204020204" charset="-122"/>
                </a:endParaRPr>
              </a:p>
            </p:txBody>
          </p:sp>
        </p:grpSp>
        <p:grpSp>
          <p:nvGrpSpPr>
            <p:cNvPr id="29" name="文本4"/>
            <p:cNvGrpSpPr/>
            <p:nvPr/>
          </p:nvGrpSpPr>
          <p:grpSpPr>
            <a:xfrm>
              <a:off x="4370" y="6137"/>
              <a:ext cx="8335" cy="1609"/>
              <a:chOff x="2775161" y="3897052"/>
              <a:chExt cx="5292505" cy="1021628"/>
            </a:xfrm>
          </p:grpSpPr>
          <p:sp>
            <p:nvSpPr>
              <p:cNvPr id="30" name="五边形 29"/>
              <p:cNvSpPr/>
              <p:nvPr/>
            </p:nvSpPr>
            <p:spPr>
              <a:xfrm rot="10800000">
                <a:off x="2775161" y="3897052"/>
                <a:ext cx="5292505" cy="1021628"/>
              </a:xfrm>
              <a:prstGeom prst="homePlate">
                <a:avLst/>
              </a:pr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sp>
          <p:sp>
            <p:nvSpPr>
              <p:cNvPr id="31" name="五边形 4"/>
              <p:cNvSpPr/>
              <p:nvPr/>
            </p:nvSpPr>
            <p:spPr>
              <a:xfrm>
                <a:off x="3030569" y="3897052"/>
                <a:ext cx="3413640" cy="1021628"/>
              </a:xfrm>
              <a:prstGeom prst="rect">
                <a:avLst/>
              </a:prstGeom>
              <a:noFill/>
              <a:ln>
                <a:noFill/>
              </a:ln>
              <a:effectLst/>
            </p:spPr>
            <p:txBody>
              <a:bodyPr spcFirstLastPara="0" vert="horz" wrap="square" lIns="379631" tIns="145291" rIns="271210" bIns="145291" numCol="1" spcCol="1270" anchor="ctr" anchorCtr="0">
                <a:noAutofit/>
              </a:bodyPr>
              <a:lstStyle/>
              <a:p>
                <a:pPr marL="0" marR="0" lvl="0" indent="0" algn="ctr" defTabSz="2222500" eaLnBrk="1" fontAlgn="auto" latinLnBrk="0" hangingPunct="1">
                  <a:lnSpc>
                    <a:spcPct val="90000"/>
                  </a:lnSpc>
                  <a:spcBef>
                    <a:spcPct val="0"/>
                  </a:spcBef>
                  <a:spcAft>
                    <a:spcPct val="35000"/>
                  </a:spcAft>
                  <a:buClrTx/>
                  <a:buSzTx/>
                  <a:buFontTx/>
                  <a:buNone/>
                  <a:defRPr/>
                </a:pPr>
                <a:endParaRPr kumimoji="0" lang="zh-CN" altLang="en-US" sz="3660" b="0" i="0" u="none" strike="noStrike" kern="120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2" name="五边形 31"/>
              <p:cNvSpPr/>
              <p:nvPr/>
            </p:nvSpPr>
            <p:spPr>
              <a:xfrm rot="10800000">
                <a:off x="2805102" y="3924072"/>
                <a:ext cx="5223281" cy="969849"/>
              </a:xfrm>
              <a:prstGeom prst="homePlate">
                <a:avLst/>
              </a:pr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sp>
          <p:sp>
            <p:nvSpPr>
              <p:cNvPr id="33" name="TextBox 20"/>
              <p:cNvSpPr txBox="1"/>
              <p:nvPr/>
            </p:nvSpPr>
            <p:spPr>
              <a:xfrm>
                <a:off x="3030349" y="3994617"/>
                <a:ext cx="4327610" cy="82746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defPPr>
                  <a:defRPr lang="zh-CN"/>
                </a:defPPr>
                <a:lvl1pPr algn="ctr">
                  <a:lnSpc>
                    <a:spcPct val="150000"/>
                  </a:lnSpc>
                  <a:spcBef>
                    <a:spcPct val="50000"/>
                  </a:spcBef>
                  <a:defRPr sz="1600" i="0">
                    <a:solidFill>
                      <a:srgbClr val="888888"/>
                    </a:solidFill>
                    <a:latin typeface="微软雅黑" panose="020B0503020204020204" charset="-122"/>
                    <a:ea typeface="微软雅黑" panose="020B0503020204020204" charset="-122"/>
                    <a:cs typeface="Arial" panose="020B0604020202020204" pitchFamily="34" charset="0"/>
                  </a:defRPr>
                </a:lvl1pPr>
                <a:lvl2pPr marL="742950" indent="-285750" eaLnBrk="0" hangingPunct="0">
                  <a:defRPr i="1">
                    <a:latin typeface="Arial" panose="020B0604020202020204" pitchFamily="34" charset="0"/>
                  </a:defRPr>
                </a:lvl2pPr>
                <a:lvl3pPr marL="1143000" indent="-228600" eaLnBrk="0" hangingPunct="0">
                  <a:defRPr i="1">
                    <a:latin typeface="Arial" panose="020B0604020202020204" pitchFamily="34" charset="0"/>
                  </a:defRPr>
                </a:lvl3pPr>
                <a:lvl4pPr marL="1600200" indent="-228600" eaLnBrk="0" hangingPunct="0">
                  <a:defRPr i="1">
                    <a:latin typeface="Arial" panose="020B0604020202020204" pitchFamily="34" charset="0"/>
                  </a:defRPr>
                </a:lvl4pPr>
                <a:lvl5pPr marL="2057400" indent="-228600" eaLnBrk="0" hangingPunct="0">
                  <a:defRPr i="1">
                    <a:latin typeface="Arial" panose="020B0604020202020204" pitchFamily="34" charset="0"/>
                  </a:defRPr>
                </a:lvl5pPr>
                <a:lvl6pPr marL="2514600" indent="-228600" eaLnBrk="0" fontAlgn="base" hangingPunct="0">
                  <a:spcBef>
                    <a:spcPct val="0"/>
                  </a:spcBef>
                  <a:spcAft>
                    <a:spcPct val="0"/>
                  </a:spcAft>
                  <a:defRPr i="1">
                    <a:latin typeface="Arial" panose="020B0604020202020204" pitchFamily="34" charset="0"/>
                  </a:defRPr>
                </a:lvl6pPr>
                <a:lvl7pPr marL="2971800" indent="-228600" eaLnBrk="0" fontAlgn="base" hangingPunct="0">
                  <a:spcBef>
                    <a:spcPct val="0"/>
                  </a:spcBef>
                  <a:spcAft>
                    <a:spcPct val="0"/>
                  </a:spcAft>
                  <a:defRPr i="1">
                    <a:latin typeface="Arial" panose="020B0604020202020204" pitchFamily="34" charset="0"/>
                  </a:defRPr>
                </a:lvl7pPr>
                <a:lvl8pPr marL="3429000" indent="-228600" eaLnBrk="0" fontAlgn="base" hangingPunct="0">
                  <a:spcBef>
                    <a:spcPct val="0"/>
                  </a:spcBef>
                  <a:spcAft>
                    <a:spcPct val="0"/>
                  </a:spcAft>
                  <a:defRPr i="1">
                    <a:latin typeface="Arial" panose="020B0604020202020204" pitchFamily="34" charset="0"/>
                  </a:defRPr>
                </a:lvl8pPr>
                <a:lvl9pPr marL="3886200" indent="-228600" eaLnBrk="0" fontAlgn="base" hangingPunct="0">
                  <a:spcBef>
                    <a:spcPct val="0"/>
                  </a:spcBef>
                  <a:spcAft>
                    <a:spcPct val="0"/>
                  </a:spcAft>
                  <a:defRPr i="1">
                    <a:latin typeface="Arial" panose="020B0604020202020204" pitchFamily="34" charset="0"/>
                  </a:defRPr>
                </a:lvl9pPr>
              </a:lstStyle>
              <a:p>
                <a:pPr indent="0" algn="l" eaLnBrk="0" fontAlgn="auto" hangingPunct="0">
                  <a:lnSpc>
                    <a:spcPts val="3500"/>
                  </a:lnSpc>
                  <a:spcBef>
                    <a:spcPts val="600"/>
                  </a:spcBef>
                  <a:buClrTx/>
                  <a:buSzTx/>
                  <a:buFont typeface="Arial" panose="020B0604020202020204" pitchFamily="34" charset="0"/>
                  <a:buNone/>
                </a:pPr>
                <a:r>
                  <a:rPr kumimoji="1" lang="zh-CN" altLang="en-US" sz="1830" b="1" dirty="0">
                    <a:solidFill>
                      <a:srgbClr val="C00000"/>
                    </a:solidFill>
                    <a:effectLst>
                      <a:outerShdw blurRad="50800" dist="38100" dir="2700000" algn="tl" rotWithShape="0">
                        <a:prstClr val="black">
                          <a:alpha val="6000"/>
                        </a:prstClr>
                      </a:outerShdw>
                    </a:effectLst>
                    <a:cs typeface="微软雅黑" panose="020B0503020204020204" charset="-122"/>
                    <a:sym typeface="+mn-ea"/>
                  </a:rPr>
                  <a:t>明确中国特色社会主义事业总体布局、战略布局</a:t>
                </a:r>
                <a:endParaRPr kumimoji="1" lang="zh-CN" altLang="en-US" sz="1830" b="1" i="0" u="none" strike="noStrike" cap="none" spc="0" normalizeH="0" baseline="0" dirty="0">
                  <a:solidFill>
                    <a:srgbClr val="C00000"/>
                  </a:solidFill>
                  <a:effectLst>
                    <a:outerShdw blurRad="50800" dist="38100" dir="2700000" algn="tl" rotWithShape="0">
                      <a:prstClr val="black">
                        <a:alpha val="6000"/>
                      </a:prstClr>
                    </a:outerShdw>
                  </a:effectLst>
                  <a:latin typeface="微软雅黑" panose="020B0503020204020204" charset="-122"/>
                  <a:ea typeface="微软雅黑" panose="020B0503020204020204" charset="-122"/>
                  <a:cs typeface="微软雅黑" panose="020B0503020204020204" charset="-122"/>
                </a:endParaRPr>
              </a:p>
            </p:txBody>
          </p:sp>
        </p:grpSp>
        <p:grpSp>
          <p:nvGrpSpPr>
            <p:cNvPr id="34" name="文本5"/>
            <p:cNvGrpSpPr/>
            <p:nvPr/>
          </p:nvGrpSpPr>
          <p:grpSpPr>
            <a:xfrm>
              <a:off x="4370" y="8008"/>
              <a:ext cx="8451" cy="1609"/>
              <a:chOff x="2775161" y="5085184"/>
              <a:chExt cx="5366131" cy="1021628"/>
            </a:xfrm>
          </p:grpSpPr>
          <p:sp>
            <p:nvSpPr>
              <p:cNvPr id="35" name="五边形 34"/>
              <p:cNvSpPr/>
              <p:nvPr/>
            </p:nvSpPr>
            <p:spPr>
              <a:xfrm rot="10800000">
                <a:off x="2775161" y="5085184"/>
                <a:ext cx="5292505" cy="1021628"/>
              </a:xfrm>
              <a:prstGeom prst="homePlate">
                <a:avLst/>
              </a:pr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sp>
          <p:sp>
            <p:nvSpPr>
              <p:cNvPr id="36" name="五边形 4"/>
              <p:cNvSpPr/>
              <p:nvPr/>
            </p:nvSpPr>
            <p:spPr>
              <a:xfrm>
                <a:off x="3030569" y="5085184"/>
                <a:ext cx="3413640" cy="1021628"/>
              </a:xfrm>
              <a:prstGeom prst="rect">
                <a:avLst/>
              </a:prstGeom>
              <a:noFill/>
              <a:ln>
                <a:noFill/>
              </a:ln>
              <a:effectLst/>
            </p:spPr>
            <p:txBody>
              <a:bodyPr spcFirstLastPara="0" vert="horz" wrap="square" lIns="379631" tIns="145291" rIns="271210" bIns="145291" numCol="1" spcCol="1270" anchor="ctr" anchorCtr="0">
                <a:noAutofit/>
              </a:bodyPr>
              <a:lstStyle/>
              <a:p>
                <a:pPr marL="0" marR="0" lvl="0" indent="0" algn="ctr" defTabSz="2222500" eaLnBrk="1" fontAlgn="auto" latinLnBrk="0" hangingPunct="1">
                  <a:lnSpc>
                    <a:spcPct val="90000"/>
                  </a:lnSpc>
                  <a:spcBef>
                    <a:spcPct val="0"/>
                  </a:spcBef>
                  <a:spcAft>
                    <a:spcPct val="35000"/>
                  </a:spcAft>
                  <a:buClrTx/>
                  <a:buSzTx/>
                  <a:buFontTx/>
                  <a:buNone/>
                  <a:defRPr/>
                </a:pPr>
                <a:endParaRPr kumimoji="0" lang="zh-CN" altLang="en-US" sz="3660" b="0" i="0" u="none" strike="noStrike" kern="120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7" name="五边形 36"/>
              <p:cNvSpPr/>
              <p:nvPr/>
            </p:nvSpPr>
            <p:spPr>
              <a:xfrm rot="10800000">
                <a:off x="2805102" y="5112204"/>
                <a:ext cx="5223281" cy="969849"/>
              </a:xfrm>
              <a:prstGeom prst="homePlate">
                <a:avLst/>
              </a:pr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sp>
          <p:sp>
            <p:nvSpPr>
              <p:cNvPr id="38" name="TextBox 25"/>
              <p:cNvSpPr txBox="1"/>
              <p:nvPr/>
            </p:nvSpPr>
            <p:spPr>
              <a:xfrm>
                <a:off x="3030727" y="5182749"/>
                <a:ext cx="5110565" cy="82746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defPPr>
                  <a:defRPr lang="zh-CN"/>
                </a:defPPr>
                <a:lvl1pPr algn="ctr">
                  <a:lnSpc>
                    <a:spcPct val="150000"/>
                  </a:lnSpc>
                  <a:spcBef>
                    <a:spcPct val="50000"/>
                  </a:spcBef>
                  <a:defRPr sz="1600" i="0">
                    <a:solidFill>
                      <a:srgbClr val="888888"/>
                    </a:solidFill>
                    <a:latin typeface="微软雅黑" panose="020B0503020204020204" charset="-122"/>
                    <a:ea typeface="微软雅黑" panose="020B0503020204020204" charset="-122"/>
                    <a:cs typeface="Arial" panose="020B0604020202020204" pitchFamily="34" charset="0"/>
                  </a:defRPr>
                </a:lvl1pPr>
                <a:lvl2pPr marL="742950" indent="-285750" eaLnBrk="0" hangingPunct="0">
                  <a:defRPr i="1">
                    <a:latin typeface="Arial" panose="020B0604020202020204" pitchFamily="34" charset="0"/>
                  </a:defRPr>
                </a:lvl2pPr>
                <a:lvl3pPr marL="1143000" indent="-228600" eaLnBrk="0" hangingPunct="0">
                  <a:defRPr i="1">
                    <a:latin typeface="Arial" panose="020B0604020202020204" pitchFamily="34" charset="0"/>
                  </a:defRPr>
                </a:lvl3pPr>
                <a:lvl4pPr marL="1600200" indent="-228600" eaLnBrk="0" hangingPunct="0">
                  <a:defRPr i="1">
                    <a:latin typeface="Arial" panose="020B0604020202020204" pitchFamily="34" charset="0"/>
                  </a:defRPr>
                </a:lvl4pPr>
                <a:lvl5pPr marL="2057400" indent="-228600" eaLnBrk="0" hangingPunct="0">
                  <a:defRPr i="1">
                    <a:latin typeface="Arial" panose="020B0604020202020204" pitchFamily="34" charset="0"/>
                  </a:defRPr>
                </a:lvl5pPr>
                <a:lvl6pPr marL="2514600" indent="-228600" eaLnBrk="0" fontAlgn="base" hangingPunct="0">
                  <a:spcBef>
                    <a:spcPct val="0"/>
                  </a:spcBef>
                  <a:spcAft>
                    <a:spcPct val="0"/>
                  </a:spcAft>
                  <a:defRPr i="1">
                    <a:latin typeface="Arial" panose="020B0604020202020204" pitchFamily="34" charset="0"/>
                  </a:defRPr>
                </a:lvl6pPr>
                <a:lvl7pPr marL="2971800" indent="-228600" eaLnBrk="0" fontAlgn="base" hangingPunct="0">
                  <a:spcBef>
                    <a:spcPct val="0"/>
                  </a:spcBef>
                  <a:spcAft>
                    <a:spcPct val="0"/>
                  </a:spcAft>
                  <a:defRPr i="1">
                    <a:latin typeface="Arial" panose="020B0604020202020204" pitchFamily="34" charset="0"/>
                  </a:defRPr>
                </a:lvl7pPr>
                <a:lvl8pPr marL="3429000" indent="-228600" eaLnBrk="0" fontAlgn="base" hangingPunct="0">
                  <a:spcBef>
                    <a:spcPct val="0"/>
                  </a:spcBef>
                  <a:spcAft>
                    <a:spcPct val="0"/>
                  </a:spcAft>
                  <a:defRPr i="1">
                    <a:latin typeface="Arial" panose="020B0604020202020204" pitchFamily="34" charset="0"/>
                  </a:defRPr>
                </a:lvl8pPr>
                <a:lvl9pPr marL="3886200" indent="-228600" eaLnBrk="0" fontAlgn="base" hangingPunct="0">
                  <a:spcBef>
                    <a:spcPct val="0"/>
                  </a:spcBef>
                  <a:spcAft>
                    <a:spcPct val="0"/>
                  </a:spcAft>
                  <a:defRPr i="1">
                    <a:latin typeface="Arial" panose="020B0604020202020204" pitchFamily="34" charset="0"/>
                  </a:defRPr>
                </a:lvl9pPr>
              </a:lstStyle>
              <a:p>
                <a:pPr indent="0" algn="l" eaLnBrk="0" fontAlgn="auto" hangingPunct="0">
                  <a:lnSpc>
                    <a:spcPts val="3500"/>
                  </a:lnSpc>
                  <a:spcBef>
                    <a:spcPts val="600"/>
                  </a:spcBef>
                  <a:buClrTx/>
                  <a:buSzTx/>
                  <a:buFont typeface="Arial" panose="020B0604020202020204" pitchFamily="34" charset="0"/>
                  <a:buNone/>
                </a:pPr>
                <a:r>
                  <a:rPr kumimoji="1" lang="zh-CN" altLang="en-US" sz="1830" b="1" dirty="0">
                    <a:solidFill>
                      <a:srgbClr val="C00000"/>
                    </a:solidFill>
                    <a:effectLst>
                      <a:outerShdw blurRad="50800" dist="38100" dir="2700000" algn="tl" rotWithShape="0">
                        <a:prstClr val="black">
                          <a:alpha val="6000"/>
                        </a:prstClr>
                      </a:outerShdw>
                    </a:effectLst>
                    <a:cs typeface="微软雅黑" panose="020B0503020204020204" charset="-122"/>
                    <a:sym typeface="+mn-ea"/>
                  </a:rPr>
                  <a:t>明确全面深化改革总目标</a:t>
                </a:r>
                <a:endParaRPr kumimoji="1" lang="zh-CN" altLang="en-US" sz="1830" b="1" i="0" u="none" strike="noStrike" cap="none" spc="0" normalizeH="0" baseline="0" dirty="0">
                  <a:solidFill>
                    <a:srgbClr val="C00000"/>
                  </a:solidFill>
                  <a:effectLst>
                    <a:outerShdw blurRad="50800" dist="38100" dir="2700000" algn="tl" rotWithShape="0">
                      <a:prstClr val="black">
                        <a:alpha val="6000"/>
                      </a:prstClr>
                    </a:outerShdw>
                  </a:effectLst>
                  <a:latin typeface="微软雅黑" panose="020B0503020204020204" charset="-122"/>
                  <a:ea typeface="微软雅黑" panose="020B0503020204020204" charset="-122"/>
                  <a:cs typeface="微软雅黑" panose="020B0503020204020204" charset="-122"/>
                </a:endParaRPr>
              </a:p>
            </p:txBody>
          </p:sp>
        </p:grpSp>
      </p:grpSp>
      <p:grpSp>
        <p:nvGrpSpPr>
          <p:cNvPr id="2" name="组合 1"/>
          <p:cNvGrpSpPr/>
          <p:nvPr/>
        </p:nvGrpSpPr>
        <p:grpSpPr>
          <a:xfrm>
            <a:off x="722424" y="1591427"/>
            <a:ext cx="537579" cy="3063714"/>
            <a:chOff x="1797" y="3278"/>
            <a:chExt cx="1110" cy="6326"/>
          </a:xfrm>
        </p:grpSpPr>
        <p:sp>
          <p:nvSpPr>
            <p:cNvPr id="62" name="AutoShape 8"/>
            <p:cNvSpPr>
              <a:spLocks noChangeArrowheads="1"/>
            </p:cNvSpPr>
            <p:nvPr/>
          </p:nvSpPr>
          <p:spPr bwMode="auto">
            <a:xfrm>
              <a:off x="1797" y="3278"/>
              <a:ext cx="1030" cy="1080"/>
            </a:xfrm>
            <a:prstGeom prst="chevron">
              <a:avLst>
                <a:gd name="adj" fmla="val 55472"/>
              </a:avLst>
            </a:prstGeom>
            <a:gradFill rotWithShape="1">
              <a:gsLst>
                <a:gs pos="0">
                  <a:srgbClr val="C00000"/>
                </a:gs>
                <a:gs pos="50000">
                  <a:srgbClr val="C00000">
                    <a:lumMod val="75000"/>
                  </a:srgbClr>
                </a:gs>
                <a:gs pos="100000">
                  <a:srgbClr val="C00000"/>
                </a:gs>
              </a:gsLst>
              <a:lin ang="18900000" scaled="1"/>
            </a:gradFill>
            <a:ln w="9525">
              <a:noFill/>
              <a:miter lim="800000"/>
            </a:ln>
            <a:effectLst/>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75"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63" name="AutoShape 8"/>
            <p:cNvSpPr>
              <a:spLocks noChangeArrowheads="1"/>
            </p:cNvSpPr>
            <p:nvPr/>
          </p:nvSpPr>
          <p:spPr bwMode="auto">
            <a:xfrm>
              <a:off x="1797" y="4558"/>
              <a:ext cx="1030" cy="1080"/>
            </a:xfrm>
            <a:prstGeom prst="chevron">
              <a:avLst>
                <a:gd name="adj" fmla="val 55472"/>
              </a:avLst>
            </a:prstGeom>
            <a:gradFill rotWithShape="1">
              <a:gsLst>
                <a:gs pos="0">
                  <a:srgbClr val="C00000"/>
                </a:gs>
                <a:gs pos="50000">
                  <a:srgbClr val="C00000">
                    <a:lumMod val="75000"/>
                  </a:srgbClr>
                </a:gs>
                <a:gs pos="100000">
                  <a:srgbClr val="C00000"/>
                </a:gs>
              </a:gsLst>
              <a:lin ang="18900000" scaled="1"/>
            </a:gradFill>
            <a:ln w="9525">
              <a:noFill/>
              <a:miter lim="800000"/>
            </a:ln>
            <a:effectLst/>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75"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64" name="AutoShape 8"/>
            <p:cNvSpPr>
              <a:spLocks noChangeArrowheads="1"/>
            </p:cNvSpPr>
            <p:nvPr/>
          </p:nvSpPr>
          <p:spPr bwMode="auto">
            <a:xfrm>
              <a:off x="1797" y="5870"/>
              <a:ext cx="1030" cy="1080"/>
            </a:xfrm>
            <a:prstGeom prst="chevron">
              <a:avLst>
                <a:gd name="adj" fmla="val 55472"/>
              </a:avLst>
            </a:prstGeom>
            <a:gradFill rotWithShape="1">
              <a:gsLst>
                <a:gs pos="0">
                  <a:srgbClr val="C00000"/>
                </a:gs>
                <a:gs pos="50000">
                  <a:srgbClr val="C00000">
                    <a:lumMod val="75000"/>
                  </a:srgbClr>
                </a:gs>
                <a:gs pos="100000">
                  <a:srgbClr val="C00000"/>
                </a:gs>
              </a:gsLst>
              <a:lin ang="18900000" scaled="1"/>
            </a:gradFill>
            <a:ln w="9525">
              <a:noFill/>
              <a:miter lim="800000"/>
            </a:ln>
            <a:effectLst/>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75"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65" name="AutoShape 8"/>
            <p:cNvSpPr>
              <a:spLocks noChangeArrowheads="1"/>
            </p:cNvSpPr>
            <p:nvPr/>
          </p:nvSpPr>
          <p:spPr bwMode="auto">
            <a:xfrm>
              <a:off x="1797" y="7145"/>
              <a:ext cx="1030" cy="1080"/>
            </a:xfrm>
            <a:prstGeom prst="chevron">
              <a:avLst>
                <a:gd name="adj" fmla="val 55472"/>
              </a:avLst>
            </a:prstGeom>
            <a:gradFill rotWithShape="1">
              <a:gsLst>
                <a:gs pos="0">
                  <a:srgbClr val="C00000"/>
                </a:gs>
                <a:gs pos="50000">
                  <a:srgbClr val="C00000">
                    <a:lumMod val="75000"/>
                  </a:srgbClr>
                </a:gs>
                <a:gs pos="100000">
                  <a:srgbClr val="C00000"/>
                </a:gs>
              </a:gsLst>
              <a:lin ang="18900000" scaled="1"/>
            </a:gradFill>
            <a:ln w="9525">
              <a:noFill/>
              <a:miter lim="800000"/>
            </a:ln>
            <a:effectLst/>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75"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66" name="AutoShape 8"/>
            <p:cNvSpPr>
              <a:spLocks noChangeArrowheads="1"/>
            </p:cNvSpPr>
            <p:nvPr/>
          </p:nvSpPr>
          <p:spPr bwMode="auto">
            <a:xfrm>
              <a:off x="1877" y="8524"/>
              <a:ext cx="1030" cy="1080"/>
            </a:xfrm>
            <a:prstGeom prst="chevron">
              <a:avLst>
                <a:gd name="adj" fmla="val 55472"/>
              </a:avLst>
            </a:prstGeom>
            <a:gradFill rotWithShape="1">
              <a:gsLst>
                <a:gs pos="0">
                  <a:srgbClr val="C00000"/>
                </a:gs>
                <a:gs pos="50000">
                  <a:srgbClr val="C00000">
                    <a:lumMod val="75000"/>
                  </a:srgbClr>
                </a:gs>
                <a:gs pos="100000">
                  <a:srgbClr val="C00000"/>
                </a:gs>
              </a:gsLst>
              <a:lin ang="18900000" scaled="1"/>
            </a:gradFill>
            <a:ln w="9525">
              <a:noFill/>
              <a:miter lim="800000"/>
            </a:ln>
            <a:effectLst/>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75"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endParaRPr>
            </a:p>
          </p:txBody>
        </p:sp>
      </p:grpSp>
      <p:sp>
        <p:nvSpPr>
          <p:cNvPr id="61" name="文本框 60"/>
          <p:cNvSpPr txBox="1"/>
          <p:nvPr/>
        </p:nvSpPr>
        <p:spPr>
          <a:xfrm>
            <a:off x="2514353" y="993310"/>
            <a:ext cx="3875894" cy="466090"/>
          </a:xfrm>
          <a:prstGeom prst="rect">
            <a:avLst/>
          </a:prstGeom>
          <a:gradFill>
            <a:gsLst>
              <a:gs pos="0">
                <a:srgbClr val="FE4444"/>
              </a:gs>
              <a:gs pos="100000">
                <a:srgbClr val="832B2B"/>
              </a:gs>
            </a:gsLst>
            <a:lin ang="5400000" scaled="0"/>
          </a:gradFill>
        </p:spPr>
        <p:txBody>
          <a:bodyPr wrap="square" rtlCol="0">
            <a:spAutoFit/>
          </a:bodyPr>
          <a:p>
            <a:r>
              <a:rPr lang="en-US" altLang="zh-CN" sz="2440" b="1">
                <a:gradFill>
                  <a:gsLst>
                    <a:gs pos="0">
                      <a:srgbClr val="FE4444"/>
                    </a:gs>
                    <a:gs pos="100000">
                      <a:srgbClr val="832B2B"/>
                    </a:gs>
                  </a:gsLst>
                  <a:lin scaled="0"/>
                </a:gradFill>
              </a:rPr>
              <a:t>             </a:t>
            </a:r>
            <a:r>
              <a:rPr lang="en-US" altLang="zh-CN" sz="2440" b="1">
                <a:solidFill>
                  <a:schemeClr val="bg1"/>
                </a:solidFill>
              </a:rPr>
              <a:t>“</a:t>
            </a:r>
            <a:r>
              <a:rPr lang="zh-CN" altLang="en-US" sz="2440" b="1">
                <a:solidFill>
                  <a:schemeClr val="bg1"/>
                </a:solidFill>
              </a:rPr>
              <a:t>十个明确</a:t>
            </a:r>
            <a:r>
              <a:rPr lang="en-US" altLang="zh-CN" sz="2440" b="1">
                <a:solidFill>
                  <a:schemeClr val="bg1"/>
                </a:solidFill>
              </a:rPr>
              <a:t>”</a:t>
            </a:r>
            <a:endParaRPr lang="en-US" altLang="zh-CN" sz="2440" b="1">
              <a:solidFill>
                <a:schemeClr val="bg1"/>
              </a:solidFill>
            </a:endParaRPr>
          </a:p>
        </p:txBody>
      </p:sp>
      <p:sp>
        <p:nvSpPr>
          <p:cNvPr id="3" name="圆角矩形 2"/>
          <p:cNvSpPr/>
          <p:nvPr/>
        </p:nvSpPr>
        <p:spPr>
          <a:xfrm>
            <a:off x="8023807" y="1602566"/>
            <a:ext cx="724036" cy="510942"/>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75"/>
          </a:p>
        </p:txBody>
      </p:sp>
      <p:sp>
        <p:nvSpPr>
          <p:cNvPr id="4" name="圆角矩形 3"/>
          <p:cNvSpPr/>
          <p:nvPr/>
        </p:nvSpPr>
        <p:spPr>
          <a:xfrm>
            <a:off x="8025260" y="2230225"/>
            <a:ext cx="724036" cy="510942"/>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375" b="1">
                <a:solidFill>
                  <a:schemeClr val="bg1"/>
                </a:solidFill>
                <a:sym typeface="+mn-ea"/>
              </a:rPr>
              <a:t>总任务</a:t>
            </a:r>
            <a:endParaRPr lang="zh-CN" altLang="en-US" sz="1375"/>
          </a:p>
        </p:txBody>
      </p:sp>
      <p:sp>
        <p:nvSpPr>
          <p:cNvPr id="9" name="圆角矩形 8"/>
          <p:cNvSpPr/>
          <p:nvPr/>
        </p:nvSpPr>
        <p:spPr>
          <a:xfrm>
            <a:off x="8006857" y="2856431"/>
            <a:ext cx="724036" cy="510942"/>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375" b="1">
                <a:solidFill>
                  <a:schemeClr val="bg1"/>
                </a:solidFill>
                <a:sym typeface="+mn-ea"/>
              </a:rPr>
              <a:t>总依据</a:t>
            </a:r>
            <a:endParaRPr lang="zh-CN" altLang="en-US" sz="1375"/>
          </a:p>
        </p:txBody>
      </p:sp>
      <p:sp>
        <p:nvSpPr>
          <p:cNvPr id="10" name="圆角矩形 9"/>
          <p:cNvSpPr/>
          <p:nvPr/>
        </p:nvSpPr>
        <p:spPr>
          <a:xfrm>
            <a:off x="8006857" y="3458423"/>
            <a:ext cx="724036" cy="510942"/>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375" b="1">
                <a:solidFill>
                  <a:schemeClr val="bg1"/>
                </a:solidFill>
                <a:sym typeface="+mn-ea"/>
              </a:rPr>
              <a:t>总体</a:t>
            </a:r>
            <a:endParaRPr lang="zh-CN" altLang="en-US" sz="1375" b="1">
              <a:solidFill>
                <a:schemeClr val="bg1"/>
              </a:solidFill>
              <a:sym typeface="+mn-ea"/>
            </a:endParaRPr>
          </a:p>
          <a:p>
            <a:pPr algn="ctr"/>
            <a:r>
              <a:rPr lang="zh-CN" altLang="en-US" sz="1375" b="1">
                <a:solidFill>
                  <a:schemeClr val="bg1"/>
                </a:solidFill>
                <a:sym typeface="+mn-ea"/>
              </a:rPr>
              <a:t>布局</a:t>
            </a:r>
            <a:endParaRPr lang="zh-CN" altLang="en-US" sz="1375"/>
          </a:p>
        </p:txBody>
      </p:sp>
      <p:sp>
        <p:nvSpPr>
          <p:cNvPr id="15" name="圆角矩形 14"/>
          <p:cNvSpPr/>
          <p:nvPr/>
        </p:nvSpPr>
        <p:spPr>
          <a:xfrm>
            <a:off x="8023323" y="4089472"/>
            <a:ext cx="747767" cy="510942"/>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375" b="1">
                <a:solidFill>
                  <a:schemeClr val="bg1"/>
                </a:solidFill>
                <a:sym typeface="+mn-ea"/>
              </a:rPr>
              <a:t>动力</a:t>
            </a:r>
            <a:endParaRPr lang="zh-CN" altLang="en-US" sz="1375" b="1">
              <a:solidFill>
                <a:schemeClr val="bg1"/>
              </a:solidFill>
              <a:sym typeface="+mn-ea"/>
            </a:endParaRPr>
          </a:p>
          <a:p>
            <a:pPr algn="ctr"/>
            <a:r>
              <a:rPr lang="zh-CN" altLang="en-US" sz="1375" b="1">
                <a:solidFill>
                  <a:schemeClr val="bg1"/>
                </a:solidFill>
                <a:sym typeface="+mn-ea"/>
              </a:rPr>
              <a:t>活力</a:t>
            </a:r>
            <a:endParaRPr lang="zh-CN" altLang="en-US" sz="1375"/>
          </a:p>
        </p:txBody>
      </p:sp>
      <p:sp>
        <p:nvSpPr>
          <p:cNvPr id="19" name="文本框 18"/>
          <p:cNvSpPr txBox="1"/>
          <p:nvPr/>
        </p:nvSpPr>
        <p:spPr>
          <a:xfrm>
            <a:off x="8112435" y="1575929"/>
            <a:ext cx="3099553" cy="796925"/>
          </a:xfrm>
          <a:prstGeom prst="rect">
            <a:avLst/>
          </a:prstGeom>
          <a:noFill/>
        </p:spPr>
        <p:txBody>
          <a:bodyPr wrap="square" rtlCol="0">
            <a:spAutoFit/>
          </a:bodyPr>
          <a:p>
            <a:r>
              <a:rPr lang="zh-CN" altLang="en-US" sz="1525" b="1">
                <a:solidFill>
                  <a:schemeClr val="bg1"/>
                </a:solidFill>
              </a:rPr>
              <a:t>领导</a:t>
            </a:r>
            <a:endParaRPr lang="zh-CN" altLang="en-US" sz="1525" b="1">
              <a:solidFill>
                <a:schemeClr val="bg1"/>
              </a:solidFill>
            </a:endParaRPr>
          </a:p>
          <a:p>
            <a:r>
              <a:rPr lang="zh-CN" altLang="en-US" sz="1525" b="1">
                <a:solidFill>
                  <a:schemeClr val="bg1"/>
                </a:solidFill>
              </a:rPr>
              <a:t>核心</a:t>
            </a:r>
            <a:endParaRPr lang="zh-CN" altLang="en-US" sz="1525" b="1">
              <a:solidFill>
                <a:schemeClr val="bg1"/>
              </a:solidFill>
            </a:endParaRPr>
          </a:p>
          <a:p>
            <a:endParaRPr lang="zh-CN" altLang="en-US" sz="1525" b="1">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2" name="文本框 41"/>
          <p:cNvSpPr txBox="1"/>
          <p:nvPr/>
        </p:nvSpPr>
        <p:spPr>
          <a:xfrm>
            <a:off x="7035496" y="-1006811"/>
            <a:ext cx="262890" cy="441960"/>
          </a:xfrm>
          <a:prstGeom prst="rect">
            <a:avLst/>
          </a:prstGeom>
          <a:noFill/>
        </p:spPr>
        <p:txBody>
          <a:bodyPr wrap="none" lIns="68147" tIns="34073" rIns="68147" bIns="34073" rtlCol="0">
            <a:spAutoFit/>
          </a:bodyPr>
          <a:lstStyle/>
          <a:p>
            <a:endParaRPr lang="zh-CN" altLang="en-US" sz="2440" dirty="0">
              <a:latin typeface="Arial" panose="020B0604020202020204" pitchFamily="34" charset="0"/>
              <a:ea typeface="微软雅黑" panose="020B0503020204020204" charset="-122"/>
              <a:sym typeface="Arial" panose="020B0604020202020204" pitchFamily="34" charset="0"/>
            </a:endParaRPr>
          </a:p>
        </p:txBody>
      </p:sp>
      <p:sp>
        <p:nvSpPr>
          <p:cNvPr id="23" name="文本框 22"/>
          <p:cNvSpPr txBox="1"/>
          <p:nvPr/>
        </p:nvSpPr>
        <p:spPr>
          <a:xfrm>
            <a:off x="927769" y="2573113"/>
            <a:ext cx="7049545" cy="2636557"/>
          </a:xfrm>
          <a:prstGeom prst="rect">
            <a:avLst/>
          </a:prstGeom>
          <a:noFill/>
        </p:spPr>
        <p:txBody>
          <a:bodyPr wrap="square" rtlCol="0" anchor="t">
            <a:noAutofit/>
          </a:bodyPr>
          <a:p>
            <a:pPr lvl="0" algn="just" defTabSz="913765" fontAlgn="base">
              <a:lnSpc>
                <a:spcPct val="150000"/>
              </a:lnSpc>
              <a:buClrTx/>
              <a:buSzTx/>
              <a:buFontTx/>
              <a:defRPr/>
            </a:pPr>
            <a:r>
              <a:rPr lang="en-US" altLang="zh-CN" sz="1525" b="1" dirty="0">
                <a:solidFill>
                  <a:srgbClr val="C00000"/>
                </a:solidFill>
                <a:latin typeface="微软雅黑" panose="020B0503020204020204" charset="-122"/>
                <a:ea typeface="微软雅黑" panose="020B0503020204020204" charset="-122"/>
                <a:sym typeface="+mn-lt"/>
              </a:rPr>
              <a:t>      </a:t>
            </a:r>
            <a:endParaRPr lang="zh-CN" altLang="en-US" sz="1525" b="1" dirty="0">
              <a:solidFill>
                <a:srgbClr val="C00000"/>
              </a:solidFill>
              <a:latin typeface="微软雅黑" panose="020B0503020204020204" charset="-122"/>
              <a:ea typeface="微软雅黑" panose="020B0503020204020204" charset="-122"/>
              <a:sym typeface="+mn-lt"/>
            </a:endParaRPr>
          </a:p>
        </p:txBody>
      </p:sp>
      <p:grpSp>
        <p:nvGrpSpPr>
          <p:cNvPr id="47" name="组合 46"/>
          <p:cNvGrpSpPr/>
          <p:nvPr/>
        </p:nvGrpSpPr>
        <p:grpSpPr>
          <a:xfrm>
            <a:off x="1260003" y="1589005"/>
            <a:ext cx="6801581" cy="3038046"/>
            <a:chOff x="4370" y="524"/>
            <a:chExt cx="8451" cy="9093"/>
          </a:xfrm>
        </p:grpSpPr>
        <p:grpSp>
          <p:nvGrpSpPr>
            <p:cNvPr id="5" name="文本1"/>
            <p:cNvGrpSpPr/>
            <p:nvPr/>
          </p:nvGrpSpPr>
          <p:grpSpPr>
            <a:xfrm>
              <a:off x="4370" y="524"/>
              <a:ext cx="8335" cy="1609"/>
              <a:chOff x="2775161" y="332656"/>
              <a:chExt cx="5292505" cy="1021628"/>
            </a:xfrm>
          </p:grpSpPr>
          <p:sp>
            <p:nvSpPr>
              <p:cNvPr id="8" name="五边形 7"/>
              <p:cNvSpPr/>
              <p:nvPr/>
            </p:nvSpPr>
            <p:spPr>
              <a:xfrm rot="10800000">
                <a:off x="2775161" y="332656"/>
                <a:ext cx="5292505" cy="1021628"/>
              </a:xfrm>
              <a:prstGeom prst="homePlate">
                <a:avLst/>
              </a:pr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sp>
          <p:sp>
            <p:nvSpPr>
              <p:cNvPr id="11" name="五边形 4"/>
              <p:cNvSpPr/>
              <p:nvPr/>
            </p:nvSpPr>
            <p:spPr>
              <a:xfrm>
                <a:off x="3030569" y="332656"/>
                <a:ext cx="3413640" cy="1021628"/>
              </a:xfrm>
              <a:prstGeom prst="rect">
                <a:avLst/>
              </a:prstGeom>
              <a:noFill/>
              <a:ln>
                <a:noFill/>
              </a:ln>
              <a:effectLst/>
            </p:spPr>
            <p:txBody>
              <a:bodyPr spcFirstLastPara="0" vert="horz" wrap="square" lIns="379631" tIns="145291" rIns="271210" bIns="145291" numCol="1" spcCol="1270" anchor="ctr" anchorCtr="0">
                <a:noAutofit/>
              </a:bodyPr>
              <a:lstStyle/>
              <a:p>
                <a:pPr marL="0" marR="0" lvl="0" indent="0" algn="ctr" defTabSz="2222500" eaLnBrk="1" fontAlgn="auto" latinLnBrk="0" hangingPunct="1">
                  <a:lnSpc>
                    <a:spcPct val="90000"/>
                  </a:lnSpc>
                  <a:spcBef>
                    <a:spcPct val="0"/>
                  </a:spcBef>
                  <a:spcAft>
                    <a:spcPct val="35000"/>
                  </a:spcAft>
                  <a:buClrTx/>
                  <a:buSzTx/>
                  <a:buFontTx/>
                  <a:buNone/>
                  <a:defRPr/>
                </a:pPr>
                <a:endParaRPr kumimoji="0" lang="zh-CN" altLang="en-US" sz="3660" b="0" i="0" u="none" strike="noStrike" kern="120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2" name="五边形 11"/>
              <p:cNvSpPr/>
              <p:nvPr/>
            </p:nvSpPr>
            <p:spPr>
              <a:xfrm rot="10800000">
                <a:off x="2805102" y="359676"/>
                <a:ext cx="5223281" cy="969849"/>
              </a:xfrm>
              <a:prstGeom prst="homePlate">
                <a:avLst/>
              </a:pr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sp>
          <p:sp>
            <p:nvSpPr>
              <p:cNvPr id="13" name="TextBox 5"/>
              <p:cNvSpPr txBox="1"/>
              <p:nvPr/>
            </p:nvSpPr>
            <p:spPr>
              <a:xfrm>
                <a:off x="2969266" y="430217"/>
                <a:ext cx="4888159" cy="82742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defPPr>
                  <a:defRPr lang="zh-CN"/>
                </a:defPPr>
                <a:lvl1pPr algn="ctr">
                  <a:lnSpc>
                    <a:spcPct val="150000"/>
                  </a:lnSpc>
                  <a:spcBef>
                    <a:spcPct val="50000"/>
                  </a:spcBef>
                  <a:defRPr sz="1600" i="0">
                    <a:solidFill>
                      <a:srgbClr val="888888"/>
                    </a:solidFill>
                    <a:latin typeface="微软雅黑" panose="020B0503020204020204" charset="-122"/>
                    <a:ea typeface="微软雅黑" panose="020B0503020204020204" charset="-122"/>
                    <a:cs typeface="Arial" panose="020B0604020202020204" pitchFamily="34" charset="0"/>
                  </a:defRPr>
                </a:lvl1pPr>
                <a:lvl2pPr marL="742950" indent="-285750" eaLnBrk="0" hangingPunct="0">
                  <a:defRPr i="1">
                    <a:latin typeface="Arial" panose="020B0604020202020204" pitchFamily="34" charset="0"/>
                  </a:defRPr>
                </a:lvl2pPr>
                <a:lvl3pPr marL="1143000" indent="-228600" eaLnBrk="0" hangingPunct="0">
                  <a:defRPr i="1">
                    <a:latin typeface="Arial" panose="020B0604020202020204" pitchFamily="34" charset="0"/>
                  </a:defRPr>
                </a:lvl3pPr>
                <a:lvl4pPr marL="1600200" indent="-228600" eaLnBrk="0" hangingPunct="0">
                  <a:defRPr i="1">
                    <a:latin typeface="Arial" panose="020B0604020202020204" pitchFamily="34" charset="0"/>
                  </a:defRPr>
                </a:lvl4pPr>
                <a:lvl5pPr marL="2057400" indent="-228600" eaLnBrk="0" hangingPunct="0">
                  <a:defRPr i="1">
                    <a:latin typeface="Arial" panose="020B0604020202020204" pitchFamily="34" charset="0"/>
                  </a:defRPr>
                </a:lvl5pPr>
                <a:lvl6pPr marL="2514600" indent="-228600" eaLnBrk="0" fontAlgn="base" hangingPunct="0">
                  <a:spcBef>
                    <a:spcPct val="0"/>
                  </a:spcBef>
                  <a:spcAft>
                    <a:spcPct val="0"/>
                  </a:spcAft>
                  <a:defRPr i="1">
                    <a:latin typeface="Arial" panose="020B0604020202020204" pitchFamily="34" charset="0"/>
                  </a:defRPr>
                </a:lvl6pPr>
                <a:lvl7pPr marL="2971800" indent="-228600" eaLnBrk="0" fontAlgn="base" hangingPunct="0">
                  <a:spcBef>
                    <a:spcPct val="0"/>
                  </a:spcBef>
                  <a:spcAft>
                    <a:spcPct val="0"/>
                  </a:spcAft>
                  <a:defRPr i="1">
                    <a:latin typeface="Arial" panose="020B0604020202020204" pitchFamily="34" charset="0"/>
                  </a:defRPr>
                </a:lvl7pPr>
                <a:lvl8pPr marL="3429000" indent="-228600" eaLnBrk="0" fontAlgn="base" hangingPunct="0">
                  <a:spcBef>
                    <a:spcPct val="0"/>
                  </a:spcBef>
                  <a:spcAft>
                    <a:spcPct val="0"/>
                  </a:spcAft>
                  <a:defRPr i="1">
                    <a:latin typeface="Arial" panose="020B0604020202020204" pitchFamily="34" charset="0"/>
                  </a:defRPr>
                </a:lvl8pPr>
                <a:lvl9pPr marL="3886200" indent="-228600" eaLnBrk="0" fontAlgn="base" hangingPunct="0">
                  <a:spcBef>
                    <a:spcPct val="0"/>
                  </a:spcBef>
                  <a:spcAft>
                    <a:spcPct val="0"/>
                  </a:spcAft>
                  <a:defRPr i="1">
                    <a:latin typeface="Arial" panose="020B0604020202020204" pitchFamily="34" charset="0"/>
                  </a:defRPr>
                </a:lvl9pPr>
              </a:lstStyle>
              <a:p>
                <a:pPr indent="0" algn="l" eaLnBrk="0" fontAlgn="auto" hangingPunct="0">
                  <a:lnSpc>
                    <a:spcPts val="3500"/>
                  </a:lnSpc>
                  <a:spcBef>
                    <a:spcPts val="600"/>
                  </a:spcBef>
                  <a:buClrTx/>
                  <a:buSzTx/>
                  <a:buFont typeface="Arial" panose="020B0604020202020204" pitchFamily="34" charset="0"/>
                  <a:buNone/>
                </a:pPr>
                <a:r>
                  <a:rPr kumimoji="1" lang="en-US" altLang="zh-CN" sz="1830" b="1" dirty="0">
                    <a:solidFill>
                      <a:srgbClr val="C00000"/>
                    </a:solidFill>
                    <a:effectLst>
                      <a:outerShdw blurRad="50800" dist="38100" dir="2700000" algn="tl" rotWithShape="0">
                        <a:prstClr val="black">
                          <a:alpha val="6000"/>
                        </a:prstClr>
                      </a:outerShdw>
                    </a:effectLst>
                    <a:cs typeface="微软雅黑" panose="020B0503020204020204" charset="-122"/>
                    <a:sym typeface="+mn-ea"/>
                  </a:rPr>
                  <a:t> </a:t>
                </a:r>
                <a:r>
                  <a:rPr kumimoji="1" lang="zh-CN" altLang="en-US" sz="1830" b="1" dirty="0">
                    <a:solidFill>
                      <a:srgbClr val="C00000"/>
                    </a:solidFill>
                    <a:effectLst>
                      <a:outerShdw blurRad="50800" dist="38100" dir="2700000" algn="tl" rotWithShape="0">
                        <a:prstClr val="black">
                          <a:alpha val="6000"/>
                        </a:prstClr>
                      </a:outerShdw>
                    </a:effectLst>
                    <a:cs typeface="微软雅黑" panose="020B0503020204020204" charset="-122"/>
                    <a:sym typeface="+mn-ea"/>
                  </a:rPr>
                  <a:t>明确全面推进依法治国总目标</a:t>
                </a:r>
                <a:endParaRPr kumimoji="1" lang="zh-CN" altLang="en-US" sz="1830" b="1" i="0" u="none" strike="noStrike" cap="none" spc="0" normalizeH="0" baseline="0" dirty="0">
                  <a:solidFill>
                    <a:srgbClr val="C00000"/>
                  </a:solidFill>
                  <a:effectLst>
                    <a:outerShdw blurRad="50800" dist="38100" dir="2700000" algn="tl" rotWithShape="0">
                      <a:prstClr val="black">
                        <a:alpha val="6000"/>
                      </a:prstClr>
                    </a:outerShdw>
                  </a:effectLst>
                  <a:latin typeface="微软雅黑" panose="020B0503020204020204" charset="-122"/>
                  <a:ea typeface="微软雅黑" panose="020B0503020204020204" charset="-122"/>
                  <a:cs typeface="微软雅黑" panose="020B0503020204020204" charset="-122"/>
                </a:endParaRPr>
              </a:p>
            </p:txBody>
          </p:sp>
        </p:grpSp>
        <p:grpSp>
          <p:nvGrpSpPr>
            <p:cNvPr id="14" name="文本2"/>
            <p:cNvGrpSpPr/>
            <p:nvPr/>
          </p:nvGrpSpPr>
          <p:grpSpPr>
            <a:xfrm>
              <a:off x="4370" y="2395"/>
              <a:ext cx="8335" cy="1609"/>
              <a:chOff x="2775161" y="1520788"/>
              <a:chExt cx="5292505" cy="1021628"/>
            </a:xfrm>
          </p:grpSpPr>
          <p:sp>
            <p:nvSpPr>
              <p:cNvPr id="6" name="五边形 5"/>
              <p:cNvSpPr/>
              <p:nvPr/>
            </p:nvSpPr>
            <p:spPr>
              <a:xfrm rot="10800000">
                <a:off x="2775161" y="1520788"/>
                <a:ext cx="5292505" cy="1021628"/>
              </a:xfrm>
              <a:prstGeom prst="homePlate">
                <a:avLst/>
              </a:pr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sp>
          <p:sp>
            <p:nvSpPr>
              <p:cNvPr id="16" name="五边形 4"/>
              <p:cNvSpPr/>
              <p:nvPr/>
            </p:nvSpPr>
            <p:spPr>
              <a:xfrm>
                <a:off x="3030569" y="1520788"/>
                <a:ext cx="3413640" cy="1021628"/>
              </a:xfrm>
              <a:prstGeom prst="rect">
                <a:avLst/>
              </a:prstGeom>
              <a:noFill/>
              <a:ln>
                <a:noFill/>
              </a:ln>
              <a:effectLst/>
            </p:spPr>
            <p:txBody>
              <a:bodyPr spcFirstLastPara="0" vert="horz" wrap="square" lIns="379631" tIns="145291" rIns="271210" bIns="145291" numCol="1" spcCol="1270" anchor="ctr" anchorCtr="0">
                <a:noAutofit/>
              </a:bodyPr>
              <a:lstStyle/>
              <a:p>
                <a:pPr marL="0" marR="0" lvl="0" indent="0" algn="ctr" defTabSz="2222500" eaLnBrk="1" fontAlgn="auto" latinLnBrk="0" hangingPunct="1">
                  <a:lnSpc>
                    <a:spcPct val="90000"/>
                  </a:lnSpc>
                  <a:spcBef>
                    <a:spcPct val="0"/>
                  </a:spcBef>
                  <a:spcAft>
                    <a:spcPct val="35000"/>
                  </a:spcAft>
                  <a:buClrTx/>
                  <a:buSzTx/>
                  <a:buFontTx/>
                  <a:buNone/>
                  <a:defRPr/>
                </a:pPr>
                <a:endParaRPr kumimoji="0" lang="zh-CN" altLang="en-US" sz="3660" b="0" i="0" u="none" strike="noStrike" kern="120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7" name="五边形 16"/>
              <p:cNvSpPr/>
              <p:nvPr/>
            </p:nvSpPr>
            <p:spPr>
              <a:xfrm rot="10800000">
                <a:off x="2805102" y="1547808"/>
                <a:ext cx="5223281" cy="969849"/>
              </a:xfrm>
              <a:prstGeom prst="homePlate">
                <a:avLst/>
              </a:pr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sp>
          <p:sp>
            <p:nvSpPr>
              <p:cNvPr id="18" name="TextBox 10"/>
              <p:cNvSpPr txBox="1"/>
              <p:nvPr/>
            </p:nvSpPr>
            <p:spPr>
              <a:xfrm>
                <a:off x="3019385" y="1617433"/>
                <a:ext cx="4551797" cy="82746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defPPr>
                  <a:defRPr lang="zh-CN"/>
                </a:defPPr>
                <a:lvl1pPr algn="ctr">
                  <a:lnSpc>
                    <a:spcPct val="150000"/>
                  </a:lnSpc>
                  <a:spcBef>
                    <a:spcPct val="50000"/>
                  </a:spcBef>
                  <a:defRPr sz="1600" i="0">
                    <a:solidFill>
                      <a:srgbClr val="888888"/>
                    </a:solidFill>
                    <a:latin typeface="微软雅黑" panose="020B0503020204020204" charset="-122"/>
                    <a:ea typeface="微软雅黑" panose="020B0503020204020204" charset="-122"/>
                    <a:cs typeface="Arial" panose="020B0604020202020204" pitchFamily="34" charset="0"/>
                  </a:defRPr>
                </a:lvl1pPr>
                <a:lvl2pPr marL="742950" indent="-285750" eaLnBrk="0" hangingPunct="0">
                  <a:defRPr i="1">
                    <a:latin typeface="Arial" panose="020B0604020202020204" pitchFamily="34" charset="0"/>
                  </a:defRPr>
                </a:lvl2pPr>
                <a:lvl3pPr marL="1143000" indent="-228600" eaLnBrk="0" hangingPunct="0">
                  <a:defRPr i="1">
                    <a:latin typeface="Arial" panose="020B0604020202020204" pitchFamily="34" charset="0"/>
                  </a:defRPr>
                </a:lvl3pPr>
                <a:lvl4pPr marL="1600200" indent="-228600" eaLnBrk="0" hangingPunct="0">
                  <a:defRPr i="1">
                    <a:latin typeface="Arial" panose="020B0604020202020204" pitchFamily="34" charset="0"/>
                  </a:defRPr>
                </a:lvl4pPr>
                <a:lvl5pPr marL="2057400" indent="-228600" eaLnBrk="0" hangingPunct="0">
                  <a:defRPr i="1">
                    <a:latin typeface="Arial" panose="020B0604020202020204" pitchFamily="34" charset="0"/>
                  </a:defRPr>
                </a:lvl5pPr>
                <a:lvl6pPr marL="2514600" indent="-228600" eaLnBrk="0" fontAlgn="base" hangingPunct="0">
                  <a:spcBef>
                    <a:spcPct val="0"/>
                  </a:spcBef>
                  <a:spcAft>
                    <a:spcPct val="0"/>
                  </a:spcAft>
                  <a:defRPr i="1">
                    <a:latin typeface="Arial" panose="020B0604020202020204" pitchFamily="34" charset="0"/>
                  </a:defRPr>
                </a:lvl6pPr>
                <a:lvl7pPr marL="2971800" indent="-228600" eaLnBrk="0" fontAlgn="base" hangingPunct="0">
                  <a:spcBef>
                    <a:spcPct val="0"/>
                  </a:spcBef>
                  <a:spcAft>
                    <a:spcPct val="0"/>
                  </a:spcAft>
                  <a:defRPr i="1">
                    <a:latin typeface="Arial" panose="020B0604020202020204" pitchFamily="34" charset="0"/>
                  </a:defRPr>
                </a:lvl7pPr>
                <a:lvl8pPr marL="3429000" indent="-228600" eaLnBrk="0" fontAlgn="base" hangingPunct="0">
                  <a:spcBef>
                    <a:spcPct val="0"/>
                  </a:spcBef>
                  <a:spcAft>
                    <a:spcPct val="0"/>
                  </a:spcAft>
                  <a:defRPr i="1">
                    <a:latin typeface="Arial" panose="020B0604020202020204" pitchFamily="34" charset="0"/>
                  </a:defRPr>
                </a:lvl8pPr>
                <a:lvl9pPr marL="3886200" indent="-228600" eaLnBrk="0" fontAlgn="base" hangingPunct="0">
                  <a:spcBef>
                    <a:spcPct val="0"/>
                  </a:spcBef>
                  <a:spcAft>
                    <a:spcPct val="0"/>
                  </a:spcAft>
                  <a:defRPr i="1">
                    <a:latin typeface="Arial" panose="020B0604020202020204" pitchFamily="34" charset="0"/>
                  </a:defRPr>
                </a:lvl9pPr>
              </a:lstStyle>
              <a:p>
                <a:pPr algn="l" eaLnBrk="0" fontAlgn="auto" hangingPunct="0">
                  <a:lnSpc>
                    <a:spcPts val="3500"/>
                  </a:lnSpc>
                  <a:spcBef>
                    <a:spcPts val="600"/>
                  </a:spcBef>
                  <a:buClrTx/>
                  <a:buSzTx/>
                  <a:buFont typeface="Arial" panose="020B0604020202020204" pitchFamily="34" charset="0"/>
                  <a:buNone/>
                </a:pPr>
                <a:r>
                  <a:rPr kumimoji="1" lang="zh-CN" altLang="en-US" sz="1830" b="1" dirty="0">
                    <a:solidFill>
                      <a:srgbClr val="C00000"/>
                    </a:solidFill>
                    <a:effectLst>
                      <a:outerShdw blurRad="50800" dist="38100" dir="2700000" algn="tl" rotWithShape="0">
                        <a:prstClr val="black">
                          <a:alpha val="6000"/>
                        </a:prstClr>
                      </a:outerShdw>
                    </a:effectLst>
                    <a:cs typeface="微软雅黑" panose="020B0503020204020204" charset="-122"/>
                    <a:sym typeface="+mn-ea"/>
                  </a:rPr>
                  <a:t>明确必须坚持和完善社会主义基本经济制度</a:t>
                </a:r>
                <a:endParaRPr kumimoji="1" lang="zh-CN" altLang="en-US" sz="1830" b="1" dirty="0">
                  <a:solidFill>
                    <a:srgbClr val="C00000"/>
                  </a:solidFill>
                  <a:effectLst>
                    <a:outerShdw blurRad="50800" dist="38100" dir="2700000" algn="tl" rotWithShape="0">
                      <a:prstClr val="black">
                        <a:alpha val="6000"/>
                      </a:prstClr>
                    </a:outerShdw>
                  </a:effectLst>
                  <a:cs typeface="微软雅黑" panose="020B0503020204020204" charset="-122"/>
                  <a:sym typeface="+mn-ea"/>
                </a:endParaRPr>
              </a:p>
            </p:txBody>
          </p:sp>
        </p:grpSp>
        <p:grpSp>
          <p:nvGrpSpPr>
            <p:cNvPr id="24" name="文本3"/>
            <p:cNvGrpSpPr/>
            <p:nvPr/>
          </p:nvGrpSpPr>
          <p:grpSpPr>
            <a:xfrm>
              <a:off x="4370" y="4266"/>
              <a:ext cx="8335" cy="1609"/>
              <a:chOff x="2775161" y="2708920"/>
              <a:chExt cx="5292505" cy="1021628"/>
            </a:xfrm>
          </p:grpSpPr>
          <p:sp>
            <p:nvSpPr>
              <p:cNvPr id="25" name="五边形 24"/>
              <p:cNvSpPr/>
              <p:nvPr/>
            </p:nvSpPr>
            <p:spPr>
              <a:xfrm rot="10800000">
                <a:off x="2775161" y="2708920"/>
                <a:ext cx="5292505" cy="1021628"/>
              </a:xfrm>
              <a:prstGeom prst="homePlate">
                <a:avLst/>
              </a:pr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sp>
          <p:sp>
            <p:nvSpPr>
              <p:cNvPr id="26" name="五边形 4"/>
              <p:cNvSpPr/>
              <p:nvPr/>
            </p:nvSpPr>
            <p:spPr>
              <a:xfrm>
                <a:off x="3030569" y="2708920"/>
                <a:ext cx="3413640" cy="1021628"/>
              </a:xfrm>
              <a:prstGeom prst="rect">
                <a:avLst/>
              </a:prstGeom>
              <a:noFill/>
              <a:ln>
                <a:noFill/>
              </a:ln>
              <a:effectLst/>
            </p:spPr>
            <p:txBody>
              <a:bodyPr spcFirstLastPara="0" vert="horz" wrap="square" lIns="379631" tIns="145291" rIns="271210" bIns="145291" numCol="1" spcCol="1270" anchor="ctr" anchorCtr="0">
                <a:noAutofit/>
              </a:bodyPr>
              <a:lstStyle/>
              <a:p>
                <a:pPr marL="0" marR="0" lvl="0" indent="0" algn="ctr" defTabSz="2222500" eaLnBrk="1" fontAlgn="auto" latinLnBrk="0" hangingPunct="1">
                  <a:lnSpc>
                    <a:spcPct val="90000"/>
                  </a:lnSpc>
                  <a:spcBef>
                    <a:spcPct val="0"/>
                  </a:spcBef>
                  <a:spcAft>
                    <a:spcPct val="35000"/>
                  </a:spcAft>
                  <a:buClrTx/>
                  <a:buSzTx/>
                  <a:buFontTx/>
                  <a:buNone/>
                  <a:defRPr/>
                </a:pPr>
                <a:endParaRPr kumimoji="0" lang="zh-CN" altLang="en-US" sz="3660" b="0" i="0" u="none" strike="noStrike" kern="120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7" name="五边形 26"/>
              <p:cNvSpPr/>
              <p:nvPr/>
            </p:nvSpPr>
            <p:spPr>
              <a:xfrm rot="10800000">
                <a:off x="2805102" y="2735940"/>
                <a:ext cx="5223281" cy="969849"/>
              </a:xfrm>
              <a:prstGeom prst="homePlate">
                <a:avLst/>
              </a:pr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sp>
          <p:sp>
            <p:nvSpPr>
              <p:cNvPr id="28" name="TextBox 15"/>
              <p:cNvSpPr txBox="1"/>
              <p:nvPr/>
            </p:nvSpPr>
            <p:spPr>
              <a:xfrm>
                <a:off x="3030349" y="2806485"/>
                <a:ext cx="4005884" cy="82746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defPPr>
                  <a:defRPr lang="zh-CN"/>
                </a:defPPr>
                <a:lvl1pPr algn="ctr">
                  <a:lnSpc>
                    <a:spcPct val="150000"/>
                  </a:lnSpc>
                  <a:spcBef>
                    <a:spcPct val="50000"/>
                  </a:spcBef>
                  <a:defRPr sz="1600" i="0">
                    <a:solidFill>
                      <a:srgbClr val="888888"/>
                    </a:solidFill>
                    <a:latin typeface="微软雅黑" panose="020B0503020204020204" charset="-122"/>
                    <a:ea typeface="微软雅黑" panose="020B0503020204020204" charset="-122"/>
                    <a:cs typeface="Arial" panose="020B0604020202020204" pitchFamily="34" charset="0"/>
                  </a:defRPr>
                </a:lvl1pPr>
                <a:lvl2pPr marL="742950" indent="-285750" eaLnBrk="0" hangingPunct="0">
                  <a:defRPr i="1">
                    <a:latin typeface="Arial" panose="020B0604020202020204" pitchFamily="34" charset="0"/>
                  </a:defRPr>
                </a:lvl2pPr>
                <a:lvl3pPr marL="1143000" indent="-228600" eaLnBrk="0" hangingPunct="0">
                  <a:defRPr i="1">
                    <a:latin typeface="Arial" panose="020B0604020202020204" pitchFamily="34" charset="0"/>
                  </a:defRPr>
                </a:lvl3pPr>
                <a:lvl4pPr marL="1600200" indent="-228600" eaLnBrk="0" hangingPunct="0">
                  <a:defRPr i="1">
                    <a:latin typeface="Arial" panose="020B0604020202020204" pitchFamily="34" charset="0"/>
                  </a:defRPr>
                </a:lvl4pPr>
                <a:lvl5pPr marL="2057400" indent="-228600" eaLnBrk="0" hangingPunct="0">
                  <a:defRPr i="1">
                    <a:latin typeface="Arial" panose="020B0604020202020204" pitchFamily="34" charset="0"/>
                  </a:defRPr>
                </a:lvl5pPr>
                <a:lvl6pPr marL="2514600" indent="-228600" eaLnBrk="0" fontAlgn="base" hangingPunct="0">
                  <a:spcBef>
                    <a:spcPct val="0"/>
                  </a:spcBef>
                  <a:spcAft>
                    <a:spcPct val="0"/>
                  </a:spcAft>
                  <a:defRPr i="1">
                    <a:latin typeface="Arial" panose="020B0604020202020204" pitchFamily="34" charset="0"/>
                  </a:defRPr>
                </a:lvl6pPr>
                <a:lvl7pPr marL="2971800" indent="-228600" eaLnBrk="0" fontAlgn="base" hangingPunct="0">
                  <a:spcBef>
                    <a:spcPct val="0"/>
                  </a:spcBef>
                  <a:spcAft>
                    <a:spcPct val="0"/>
                  </a:spcAft>
                  <a:defRPr i="1">
                    <a:latin typeface="Arial" panose="020B0604020202020204" pitchFamily="34" charset="0"/>
                  </a:defRPr>
                </a:lvl7pPr>
                <a:lvl8pPr marL="3429000" indent="-228600" eaLnBrk="0" fontAlgn="base" hangingPunct="0">
                  <a:spcBef>
                    <a:spcPct val="0"/>
                  </a:spcBef>
                  <a:spcAft>
                    <a:spcPct val="0"/>
                  </a:spcAft>
                  <a:defRPr i="1">
                    <a:latin typeface="Arial" panose="020B0604020202020204" pitchFamily="34" charset="0"/>
                  </a:defRPr>
                </a:lvl8pPr>
                <a:lvl9pPr marL="3886200" indent="-228600" eaLnBrk="0" fontAlgn="base" hangingPunct="0">
                  <a:spcBef>
                    <a:spcPct val="0"/>
                  </a:spcBef>
                  <a:spcAft>
                    <a:spcPct val="0"/>
                  </a:spcAft>
                  <a:defRPr i="1">
                    <a:latin typeface="Arial" panose="020B0604020202020204" pitchFamily="34" charset="0"/>
                  </a:defRPr>
                </a:lvl9pPr>
              </a:lstStyle>
              <a:p>
                <a:pPr algn="l" eaLnBrk="0" fontAlgn="auto" hangingPunct="0">
                  <a:lnSpc>
                    <a:spcPts val="3500"/>
                  </a:lnSpc>
                  <a:spcBef>
                    <a:spcPts val="600"/>
                  </a:spcBef>
                  <a:buClrTx/>
                  <a:buSzTx/>
                  <a:buFont typeface="Arial" panose="020B0604020202020204" pitchFamily="34" charset="0"/>
                  <a:buNone/>
                </a:pPr>
                <a:r>
                  <a:rPr kumimoji="1" lang="zh-CN" altLang="en-US" sz="1830" b="1" dirty="0">
                    <a:solidFill>
                      <a:srgbClr val="C00000"/>
                    </a:solidFill>
                    <a:effectLst>
                      <a:outerShdw blurRad="50800" dist="38100" dir="2700000" algn="tl" rotWithShape="0">
                        <a:prstClr val="black">
                          <a:alpha val="6000"/>
                        </a:prstClr>
                      </a:outerShdw>
                    </a:effectLst>
                    <a:cs typeface="微软雅黑" panose="020B0503020204020204" charset="-122"/>
                    <a:sym typeface="+mn-ea"/>
                  </a:rPr>
                  <a:t>明确党在新时代的强军目标</a:t>
                </a:r>
                <a:endParaRPr kumimoji="1" lang="zh-CN" altLang="en-US" sz="1830" b="1" i="0" u="none" strike="noStrike" cap="none" spc="0" normalizeH="0" baseline="0" dirty="0">
                  <a:solidFill>
                    <a:srgbClr val="C00000"/>
                  </a:solidFill>
                  <a:effectLst>
                    <a:outerShdw blurRad="50800" dist="38100" dir="2700000" algn="tl" rotWithShape="0">
                      <a:prstClr val="black">
                        <a:alpha val="6000"/>
                      </a:prstClr>
                    </a:outerShdw>
                  </a:effectLst>
                  <a:latin typeface="微软雅黑" panose="020B0503020204020204" charset="-122"/>
                  <a:ea typeface="微软雅黑" panose="020B0503020204020204" charset="-122"/>
                  <a:cs typeface="微软雅黑" panose="020B0503020204020204" charset="-122"/>
                </a:endParaRPr>
              </a:p>
            </p:txBody>
          </p:sp>
        </p:grpSp>
        <p:grpSp>
          <p:nvGrpSpPr>
            <p:cNvPr id="29" name="文本4"/>
            <p:cNvGrpSpPr/>
            <p:nvPr/>
          </p:nvGrpSpPr>
          <p:grpSpPr>
            <a:xfrm>
              <a:off x="4370" y="6137"/>
              <a:ext cx="8335" cy="1609"/>
              <a:chOff x="2775161" y="3897052"/>
              <a:chExt cx="5292505" cy="1021628"/>
            </a:xfrm>
          </p:grpSpPr>
          <p:sp>
            <p:nvSpPr>
              <p:cNvPr id="30" name="五边形 29"/>
              <p:cNvSpPr/>
              <p:nvPr/>
            </p:nvSpPr>
            <p:spPr>
              <a:xfrm rot="10800000">
                <a:off x="2775161" y="3897052"/>
                <a:ext cx="5292505" cy="1021628"/>
              </a:xfrm>
              <a:prstGeom prst="homePlate">
                <a:avLst/>
              </a:pr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sp>
          <p:sp>
            <p:nvSpPr>
              <p:cNvPr id="31" name="五边形 4"/>
              <p:cNvSpPr/>
              <p:nvPr/>
            </p:nvSpPr>
            <p:spPr>
              <a:xfrm>
                <a:off x="3030569" y="3897052"/>
                <a:ext cx="3413640" cy="1021628"/>
              </a:xfrm>
              <a:prstGeom prst="rect">
                <a:avLst/>
              </a:prstGeom>
              <a:noFill/>
              <a:ln>
                <a:noFill/>
              </a:ln>
              <a:effectLst/>
            </p:spPr>
            <p:txBody>
              <a:bodyPr spcFirstLastPara="0" vert="horz" wrap="square" lIns="379631" tIns="145291" rIns="271210" bIns="145291" numCol="1" spcCol="1270" anchor="ctr" anchorCtr="0">
                <a:noAutofit/>
              </a:bodyPr>
              <a:lstStyle/>
              <a:p>
                <a:pPr marL="0" marR="0" lvl="0" indent="0" algn="ctr" defTabSz="2222500" eaLnBrk="1" fontAlgn="auto" latinLnBrk="0" hangingPunct="1">
                  <a:lnSpc>
                    <a:spcPct val="90000"/>
                  </a:lnSpc>
                  <a:spcBef>
                    <a:spcPct val="0"/>
                  </a:spcBef>
                  <a:spcAft>
                    <a:spcPct val="35000"/>
                  </a:spcAft>
                  <a:buClrTx/>
                  <a:buSzTx/>
                  <a:buFontTx/>
                  <a:buNone/>
                  <a:defRPr/>
                </a:pPr>
                <a:endParaRPr kumimoji="0" lang="zh-CN" altLang="en-US" sz="3660" b="0" i="0" u="none" strike="noStrike" kern="120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2" name="五边形 31"/>
              <p:cNvSpPr/>
              <p:nvPr/>
            </p:nvSpPr>
            <p:spPr>
              <a:xfrm rot="10800000">
                <a:off x="2805102" y="3924072"/>
                <a:ext cx="5223281" cy="969849"/>
              </a:xfrm>
              <a:prstGeom prst="homePlate">
                <a:avLst/>
              </a:pr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sp>
          <p:sp>
            <p:nvSpPr>
              <p:cNvPr id="33" name="TextBox 20"/>
              <p:cNvSpPr txBox="1"/>
              <p:nvPr/>
            </p:nvSpPr>
            <p:spPr>
              <a:xfrm>
                <a:off x="3030349" y="3994617"/>
                <a:ext cx="4327610" cy="82746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defPPr>
                  <a:defRPr lang="zh-CN"/>
                </a:defPPr>
                <a:lvl1pPr algn="ctr">
                  <a:lnSpc>
                    <a:spcPct val="150000"/>
                  </a:lnSpc>
                  <a:spcBef>
                    <a:spcPct val="50000"/>
                  </a:spcBef>
                  <a:defRPr sz="1600" i="0">
                    <a:solidFill>
                      <a:srgbClr val="888888"/>
                    </a:solidFill>
                    <a:latin typeface="微软雅黑" panose="020B0503020204020204" charset="-122"/>
                    <a:ea typeface="微软雅黑" panose="020B0503020204020204" charset="-122"/>
                    <a:cs typeface="Arial" panose="020B0604020202020204" pitchFamily="34" charset="0"/>
                  </a:defRPr>
                </a:lvl1pPr>
                <a:lvl2pPr marL="742950" indent="-285750" eaLnBrk="0" hangingPunct="0">
                  <a:defRPr i="1">
                    <a:latin typeface="Arial" panose="020B0604020202020204" pitchFamily="34" charset="0"/>
                  </a:defRPr>
                </a:lvl2pPr>
                <a:lvl3pPr marL="1143000" indent="-228600" eaLnBrk="0" hangingPunct="0">
                  <a:defRPr i="1">
                    <a:latin typeface="Arial" panose="020B0604020202020204" pitchFamily="34" charset="0"/>
                  </a:defRPr>
                </a:lvl3pPr>
                <a:lvl4pPr marL="1600200" indent="-228600" eaLnBrk="0" hangingPunct="0">
                  <a:defRPr i="1">
                    <a:latin typeface="Arial" panose="020B0604020202020204" pitchFamily="34" charset="0"/>
                  </a:defRPr>
                </a:lvl4pPr>
                <a:lvl5pPr marL="2057400" indent="-228600" eaLnBrk="0" hangingPunct="0">
                  <a:defRPr i="1">
                    <a:latin typeface="Arial" panose="020B0604020202020204" pitchFamily="34" charset="0"/>
                  </a:defRPr>
                </a:lvl5pPr>
                <a:lvl6pPr marL="2514600" indent="-228600" eaLnBrk="0" fontAlgn="base" hangingPunct="0">
                  <a:spcBef>
                    <a:spcPct val="0"/>
                  </a:spcBef>
                  <a:spcAft>
                    <a:spcPct val="0"/>
                  </a:spcAft>
                  <a:defRPr i="1">
                    <a:latin typeface="Arial" panose="020B0604020202020204" pitchFamily="34" charset="0"/>
                  </a:defRPr>
                </a:lvl6pPr>
                <a:lvl7pPr marL="2971800" indent="-228600" eaLnBrk="0" fontAlgn="base" hangingPunct="0">
                  <a:spcBef>
                    <a:spcPct val="0"/>
                  </a:spcBef>
                  <a:spcAft>
                    <a:spcPct val="0"/>
                  </a:spcAft>
                  <a:defRPr i="1">
                    <a:latin typeface="Arial" panose="020B0604020202020204" pitchFamily="34" charset="0"/>
                  </a:defRPr>
                </a:lvl7pPr>
                <a:lvl8pPr marL="3429000" indent="-228600" eaLnBrk="0" fontAlgn="base" hangingPunct="0">
                  <a:spcBef>
                    <a:spcPct val="0"/>
                  </a:spcBef>
                  <a:spcAft>
                    <a:spcPct val="0"/>
                  </a:spcAft>
                  <a:defRPr i="1">
                    <a:latin typeface="Arial" panose="020B0604020202020204" pitchFamily="34" charset="0"/>
                  </a:defRPr>
                </a:lvl8pPr>
                <a:lvl9pPr marL="3886200" indent="-228600" eaLnBrk="0" fontAlgn="base" hangingPunct="0">
                  <a:spcBef>
                    <a:spcPct val="0"/>
                  </a:spcBef>
                  <a:spcAft>
                    <a:spcPct val="0"/>
                  </a:spcAft>
                  <a:defRPr i="1">
                    <a:latin typeface="Arial" panose="020B0604020202020204" pitchFamily="34" charset="0"/>
                  </a:defRPr>
                </a:lvl9pPr>
              </a:lstStyle>
              <a:p>
                <a:pPr algn="l" eaLnBrk="0" fontAlgn="auto" hangingPunct="0">
                  <a:lnSpc>
                    <a:spcPts val="3500"/>
                  </a:lnSpc>
                  <a:spcBef>
                    <a:spcPts val="600"/>
                  </a:spcBef>
                  <a:buClrTx/>
                  <a:buSzTx/>
                  <a:buFont typeface="Arial" panose="020B0604020202020204" pitchFamily="34" charset="0"/>
                  <a:buNone/>
                </a:pPr>
                <a:r>
                  <a:rPr kumimoji="1" lang="en-US" altLang="zh-CN" sz="1830" b="1" dirty="0">
                    <a:solidFill>
                      <a:srgbClr val="C00000"/>
                    </a:solidFill>
                    <a:effectLst>
                      <a:outerShdw blurRad="50800" dist="38100" dir="2700000" algn="tl" rotWithShape="0">
                        <a:prstClr val="black">
                          <a:alpha val="6000"/>
                        </a:prstClr>
                      </a:outerShdw>
                    </a:effectLst>
                    <a:cs typeface="微软雅黑" panose="020B0503020204020204" charset="-122"/>
                    <a:sym typeface="+mn-ea"/>
                  </a:rPr>
                  <a:t>明确中国特色大国外交的总目标</a:t>
                </a:r>
                <a:endParaRPr kumimoji="1" lang="en-US" altLang="zh-CN" sz="1830" b="1" i="0" u="none" strike="noStrike" cap="none" spc="0" normalizeH="0" baseline="0" dirty="0">
                  <a:solidFill>
                    <a:srgbClr val="C00000"/>
                  </a:solidFill>
                  <a:effectLst>
                    <a:outerShdw blurRad="50800" dist="38100" dir="2700000" algn="tl" rotWithShape="0">
                      <a:prstClr val="black">
                        <a:alpha val="6000"/>
                      </a:prstClr>
                    </a:outerShdw>
                  </a:effectLst>
                  <a:latin typeface="微软雅黑" panose="020B0503020204020204" charset="-122"/>
                  <a:ea typeface="微软雅黑" panose="020B0503020204020204" charset="-122"/>
                  <a:cs typeface="微软雅黑" panose="020B0503020204020204" charset="-122"/>
                </a:endParaRPr>
              </a:p>
            </p:txBody>
          </p:sp>
        </p:grpSp>
        <p:grpSp>
          <p:nvGrpSpPr>
            <p:cNvPr id="34" name="文本5"/>
            <p:cNvGrpSpPr/>
            <p:nvPr/>
          </p:nvGrpSpPr>
          <p:grpSpPr>
            <a:xfrm>
              <a:off x="4370" y="8008"/>
              <a:ext cx="8451" cy="1609"/>
              <a:chOff x="2775161" y="5085184"/>
              <a:chExt cx="5366131" cy="1021628"/>
            </a:xfrm>
          </p:grpSpPr>
          <p:sp>
            <p:nvSpPr>
              <p:cNvPr id="35" name="五边形 34"/>
              <p:cNvSpPr/>
              <p:nvPr/>
            </p:nvSpPr>
            <p:spPr>
              <a:xfrm rot="10800000">
                <a:off x="2775161" y="5085184"/>
                <a:ext cx="5292505" cy="1021628"/>
              </a:xfrm>
              <a:prstGeom prst="homePlate">
                <a:avLst/>
              </a:pr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sp>
          <p:sp>
            <p:nvSpPr>
              <p:cNvPr id="36" name="五边形 4"/>
              <p:cNvSpPr/>
              <p:nvPr/>
            </p:nvSpPr>
            <p:spPr>
              <a:xfrm>
                <a:off x="3030569" y="5085184"/>
                <a:ext cx="3413640" cy="1021628"/>
              </a:xfrm>
              <a:prstGeom prst="rect">
                <a:avLst/>
              </a:prstGeom>
              <a:noFill/>
              <a:ln>
                <a:noFill/>
              </a:ln>
              <a:effectLst/>
            </p:spPr>
            <p:txBody>
              <a:bodyPr spcFirstLastPara="0" vert="horz" wrap="square" lIns="379631" tIns="145291" rIns="271210" bIns="145291" numCol="1" spcCol="1270" anchor="ctr" anchorCtr="0">
                <a:noAutofit/>
              </a:bodyPr>
              <a:lstStyle/>
              <a:p>
                <a:pPr marL="0" marR="0" lvl="0" indent="0" algn="ctr" defTabSz="2222500" eaLnBrk="1" fontAlgn="auto" latinLnBrk="0" hangingPunct="1">
                  <a:lnSpc>
                    <a:spcPct val="90000"/>
                  </a:lnSpc>
                  <a:spcBef>
                    <a:spcPct val="0"/>
                  </a:spcBef>
                  <a:spcAft>
                    <a:spcPct val="35000"/>
                  </a:spcAft>
                  <a:buClrTx/>
                  <a:buSzTx/>
                  <a:buFontTx/>
                  <a:buNone/>
                  <a:defRPr/>
                </a:pPr>
                <a:endParaRPr kumimoji="0" lang="zh-CN" altLang="en-US" sz="3660" b="0" i="0" u="none" strike="noStrike" kern="120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7" name="五边形 36"/>
              <p:cNvSpPr/>
              <p:nvPr/>
            </p:nvSpPr>
            <p:spPr>
              <a:xfrm rot="10800000">
                <a:off x="2805102" y="5112204"/>
                <a:ext cx="5223281" cy="969849"/>
              </a:xfrm>
              <a:prstGeom prst="homePlate">
                <a:avLst/>
              </a:pr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sp>
          <p:sp>
            <p:nvSpPr>
              <p:cNvPr id="38" name="TextBox 25"/>
              <p:cNvSpPr txBox="1"/>
              <p:nvPr/>
            </p:nvSpPr>
            <p:spPr>
              <a:xfrm>
                <a:off x="3030727" y="5182749"/>
                <a:ext cx="5110565" cy="82746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defPPr>
                  <a:defRPr lang="zh-CN"/>
                </a:defPPr>
                <a:lvl1pPr algn="ctr">
                  <a:lnSpc>
                    <a:spcPct val="150000"/>
                  </a:lnSpc>
                  <a:spcBef>
                    <a:spcPct val="50000"/>
                  </a:spcBef>
                  <a:defRPr sz="1600" i="0">
                    <a:solidFill>
                      <a:srgbClr val="888888"/>
                    </a:solidFill>
                    <a:latin typeface="微软雅黑" panose="020B0503020204020204" charset="-122"/>
                    <a:ea typeface="微软雅黑" panose="020B0503020204020204" charset="-122"/>
                    <a:cs typeface="Arial" panose="020B0604020202020204" pitchFamily="34" charset="0"/>
                  </a:defRPr>
                </a:lvl1pPr>
                <a:lvl2pPr marL="742950" indent="-285750" eaLnBrk="0" hangingPunct="0">
                  <a:defRPr i="1">
                    <a:latin typeface="Arial" panose="020B0604020202020204" pitchFamily="34" charset="0"/>
                  </a:defRPr>
                </a:lvl2pPr>
                <a:lvl3pPr marL="1143000" indent="-228600" eaLnBrk="0" hangingPunct="0">
                  <a:defRPr i="1">
                    <a:latin typeface="Arial" panose="020B0604020202020204" pitchFamily="34" charset="0"/>
                  </a:defRPr>
                </a:lvl3pPr>
                <a:lvl4pPr marL="1600200" indent="-228600" eaLnBrk="0" hangingPunct="0">
                  <a:defRPr i="1">
                    <a:latin typeface="Arial" panose="020B0604020202020204" pitchFamily="34" charset="0"/>
                  </a:defRPr>
                </a:lvl4pPr>
                <a:lvl5pPr marL="2057400" indent="-228600" eaLnBrk="0" hangingPunct="0">
                  <a:defRPr i="1">
                    <a:latin typeface="Arial" panose="020B0604020202020204" pitchFamily="34" charset="0"/>
                  </a:defRPr>
                </a:lvl5pPr>
                <a:lvl6pPr marL="2514600" indent="-228600" eaLnBrk="0" fontAlgn="base" hangingPunct="0">
                  <a:spcBef>
                    <a:spcPct val="0"/>
                  </a:spcBef>
                  <a:spcAft>
                    <a:spcPct val="0"/>
                  </a:spcAft>
                  <a:defRPr i="1">
                    <a:latin typeface="Arial" panose="020B0604020202020204" pitchFamily="34" charset="0"/>
                  </a:defRPr>
                </a:lvl6pPr>
                <a:lvl7pPr marL="2971800" indent="-228600" eaLnBrk="0" fontAlgn="base" hangingPunct="0">
                  <a:spcBef>
                    <a:spcPct val="0"/>
                  </a:spcBef>
                  <a:spcAft>
                    <a:spcPct val="0"/>
                  </a:spcAft>
                  <a:defRPr i="1">
                    <a:latin typeface="Arial" panose="020B0604020202020204" pitchFamily="34" charset="0"/>
                  </a:defRPr>
                </a:lvl7pPr>
                <a:lvl8pPr marL="3429000" indent="-228600" eaLnBrk="0" fontAlgn="base" hangingPunct="0">
                  <a:spcBef>
                    <a:spcPct val="0"/>
                  </a:spcBef>
                  <a:spcAft>
                    <a:spcPct val="0"/>
                  </a:spcAft>
                  <a:defRPr i="1">
                    <a:latin typeface="Arial" panose="020B0604020202020204" pitchFamily="34" charset="0"/>
                  </a:defRPr>
                </a:lvl8pPr>
                <a:lvl9pPr marL="3886200" indent="-228600" eaLnBrk="0" fontAlgn="base" hangingPunct="0">
                  <a:spcBef>
                    <a:spcPct val="0"/>
                  </a:spcBef>
                  <a:spcAft>
                    <a:spcPct val="0"/>
                  </a:spcAft>
                  <a:defRPr i="1">
                    <a:latin typeface="Arial" panose="020B0604020202020204" pitchFamily="34" charset="0"/>
                  </a:defRPr>
                </a:lvl9pPr>
              </a:lstStyle>
              <a:p>
                <a:pPr algn="l" eaLnBrk="0" fontAlgn="auto" hangingPunct="0">
                  <a:lnSpc>
                    <a:spcPts val="3500"/>
                  </a:lnSpc>
                  <a:spcBef>
                    <a:spcPts val="600"/>
                  </a:spcBef>
                  <a:buClrTx/>
                  <a:buSzTx/>
                  <a:buFont typeface="Arial" panose="020B0604020202020204" pitchFamily="34" charset="0"/>
                  <a:buNone/>
                </a:pPr>
                <a:r>
                  <a:rPr kumimoji="1" lang="en-US" altLang="zh-CN" sz="1830" b="1" dirty="0">
                    <a:solidFill>
                      <a:srgbClr val="C00000"/>
                    </a:solidFill>
                    <a:effectLst>
                      <a:outerShdw blurRad="50800" dist="38100" dir="2700000" algn="tl" rotWithShape="0">
                        <a:prstClr val="black">
                          <a:alpha val="6000"/>
                        </a:prstClr>
                      </a:outerShdw>
                    </a:effectLst>
                    <a:cs typeface="微软雅黑" panose="020B0503020204020204" charset="-122"/>
                    <a:sym typeface="+mn-ea"/>
                  </a:rPr>
                  <a:t>明确全面从严治党的战略方针</a:t>
                </a:r>
                <a:endParaRPr kumimoji="1" lang="en-US" altLang="zh-CN" sz="1830" b="1" i="0" u="none" strike="noStrike" cap="none" spc="0" normalizeH="0" baseline="0" dirty="0">
                  <a:solidFill>
                    <a:srgbClr val="C00000"/>
                  </a:solidFill>
                  <a:effectLst>
                    <a:outerShdw blurRad="50800" dist="38100" dir="2700000" algn="tl" rotWithShape="0">
                      <a:prstClr val="black">
                        <a:alpha val="6000"/>
                      </a:prstClr>
                    </a:outerShdw>
                  </a:effectLst>
                  <a:latin typeface="微软雅黑" panose="020B0503020204020204" charset="-122"/>
                  <a:ea typeface="微软雅黑" panose="020B0503020204020204" charset="-122"/>
                  <a:cs typeface="微软雅黑" panose="020B0503020204020204" charset="-122"/>
                </a:endParaRPr>
              </a:p>
            </p:txBody>
          </p:sp>
        </p:grpSp>
      </p:grpSp>
      <p:grpSp>
        <p:nvGrpSpPr>
          <p:cNvPr id="2" name="组合 1"/>
          <p:cNvGrpSpPr/>
          <p:nvPr/>
        </p:nvGrpSpPr>
        <p:grpSpPr>
          <a:xfrm>
            <a:off x="722424" y="1591427"/>
            <a:ext cx="537579" cy="3063714"/>
            <a:chOff x="1797" y="3278"/>
            <a:chExt cx="1110" cy="6326"/>
          </a:xfrm>
        </p:grpSpPr>
        <p:sp>
          <p:nvSpPr>
            <p:cNvPr id="62" name="AutoShape 8"/>
            <p:cNvSpPr>
              <a:spLocks noChangeArrowheads="1"/>
            </p:cNvSpPr>
            <p:nvPr/>
          </p:nvSpPr>
          <p:spPr bwMode="auto">
            <a:xfrm>
              <a:off x="1797" y="3278"/>
              <a:ext cx="1030" cy="1080"/>
            </a:xfrm>
            <a:prstGeom prst="chevron">
              <a:avLst>
                <a:gd name="adj" fmla="val 55472"/>
              </a:avLst>
            </a:prstGeom>
            <a:gradFill rotWithShape="1">
              <a:gsLst>
                <a:gs pos="0">
                  <a:srgbClr val="C00000"/>
                </a:gs>
                <a:gs pos="50000">
                  <a:srgbClr val="C00000">
                    <a:lumMod val="75000"/>
                  </a:srgbClr>
                </a:gs>
                <a:gs pos="100000">
                  <a:srgbClr val="C00000"/>
                </a:gs>
              </a:gsLst>
              <a:lin ang="18900000" scaled="1"/>
            </a:gradFill>
            <a:ln w="9525">
              <a:noFill/>
              <a:miter lim="800000"/>
            </a:ln>
            <a:effectLst/>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75"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63" name="AutoShape 8"/>
            <p:cNvSpPr>
              <a:spLocks noChangeArrowheads="1"/>
            </p:cNvSpPr>
            <p:nvPr/>
          </p:nvSpPr>
          <p:spPr bwMode="auto">
            <a:xfrm>
              <a:off x="1797" y="4558"/>
              <a:ext cx="1030" cy="1080"/>
            </a:xfrm>
            <a:prstGeom prst="chevron">
              <a:avLst>
                <a:gd name="adj" fmla="val 55472"/>
              </a:avLst>
            </a:prstGeom>
            <a:gradFill rotWithShape="1">
              <a:gsLst>
                <a:gs pos="0">
                  <a:srgbClr val="C00000"/>
                </a:gs>
                <a:gs pos="50000">
                  <a:srgbClr val="C00000">
                    <a:lumMod val="75000"/>
                  </a:srgbClr>
                </a:gs>
                <a:gs pos="100000">
                  <a:srgbClr val="C00000"/>
                </a:gs>
              </a:gsLst>
              <a:lin ang="18900000" scaled="1"/>
            </a:gradFill>
            <a:ln w="9525">
              <a:noFill/>
              <a:miter lim="800000"/>
            </a:ln>
            <a:effectLst/>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75"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64" name="AutoShape 8"/>
            <p:cNvSpPr>
              <a:spLocks noChangeArrowheads="1"/>
            </p:cNvSpPr>
            <p:nvPr/>
          </p:nvSpPr>
          <p:spPr bwMode="auto">
            <a:xfrm>
              <a:off x="1797" y="5870"/>
              <a:ext cx="1030" cy="1080"/>
            </a:xfrm>
            <a:prstGeom prst="chevron">
              <a:avLst>
                <a:gd name="adj" fmla="val 55472"/>
              </a:avLst>
            </a:prstGeom>
            <a:gradFill rotWithShape="1">
              <a:gsLst>
                <a:gs pos="0">
                  <a:srgbClr val="C00000"/>
                </a:gs>
                <a:gs pos="50000">
                  <a:srgbClr val="C00000">
                    <a:lumMod val="75000"/>
                  </a:srgbClr>
                </a:gs>
                <a:gs pos="100000">
                  <a:srgbClr val="C00000"/>
                </a:gs>
              </a:gsLst>
              <a:lin ang="18900000" scaled="1"/>
            </a:gradFill>
            <a:ln w="9525">
              <a:noFill/>
              <a:miter lim="800000"/>
            </a:ln>
            <a:effectLst/>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75"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65" name="AutoShape 8"/>
            <p:cNvSpPr>
              <a:spLocks noChangeArrowheads="1"/>
            </p:cNvSpPr>
            <p:nvPr/>
          </p:nvSpPr>
          <p:spPr bwMode="auto">
            <a:xfrm>
              <a:off x="1797" y="7145"/>
              <a:ext cx="1030" cy="1080"/>
            </a:xfrm>
            <a:prstGeom prst="chevron">
              <a:avLst>
                <a:gd name="adj" fmla="val 55472"/>
              </a:avLst>
            </a:prstGeom>
            <a:gradFill rotWithShape="1">
              <a:gsLst>
                <a:gs pos="0">
                  <a:srgbClr val="C00000"/>
                </a:gs>
                <a:gs pos="50000">
                  <a:srgbClr val="C00000">
                    <a:lumMod val="75000"/>
                  </a:srgbClr>
                </a:gs>
                <a:gs pos="100000">
                  <a:srgbClr val="C00000"/>
                </a:gs>
              </a:gsLst>
              <a:lin ang="18900000" scaled="1"/>
            </a:gradFill>
            <a:ln w="9525">
              <a:noFill/>
              <a:miter lim="800000"/>
            </a:ln>
            <a:effectLst/>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75"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66" name="AutoShape 8"/>
            <p:cNvSpPr>
              <a:spLocks noChangeArrowheads="1"/>
            </p:cNvSpPr>
            <p:nvPr/>
          </p:nvSpPr>
          <p:spPr bwMode="auto">
            <a:xfrm>
              <a:off x="1877" y="8524"/>
              <a:ext cx="1030" cy="1080"/>
            </a:xfrm>
            <a:prstGeom prst="chevron">
              <a:avLst>
                <a:gd name="adj" fmla="val 55472"/>
              </a:avLst>
            </a:prstGeom>
            <a:gradFill rotWithShape="1">
              <a:gsLst>
                <a:gs pos="0">
                  <a:srgbClr val="C00000"/>
                </a:gs>
                <a:gs pos="50000">
                  <a:srgbClr val="C00000">
                    <a:lumMod val="75000"/>
                  </a:srgbClr>
                </a:gs>
                <a:gs pos="100000">
                  <a:srgbClr val="C00000"/>
                </a:gs>
              </a:gsLst>
              <a:lin ang="18900000" scaled="1"/>
            </a:gradFill>
            <a:ln w="9525">
              <a:noFill/>
              <a:miter lim="800000"/>
            </a:ln>
            <a:effectLst/>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75"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endParaRPr>
            </a:p>
          </p:txBody>
        </p:sp>
      </p:grpSp>
      <p:sp>
        <p:nvSpPr>
          <p:cNvPr id="61" name="文本框 60"/>
          <p:cNvSpPr txBox="1"/>
          <p:nvPr/>
        </p:nvSpPr>
        <p:spPr>
          <a:xfrm>
            <a:off x="2514353" y="993310"/>
            <a:ext cx="3875894" cy="466090"/>
          </a:xfrm>
          <a:prstGeom prst="rect">
            <a:avLst/>
          </a:prstGeom>
          <a:gradFill>
            <a:gsLst>
              <a:gs pos="0">
                <a:srgbClr val="FE4444"/>
              </a:gs>
              <a:gs pos="100000">
                <a:srgbClr val="832B2B"/>
              </a:gs>
            </a:gsLst>
            <a:lin ang="5400000" scaled="0"/>
          </a:gradFill>
        </p:spPr>
        <p:txBody>
          <a:bodyPr wrap="square" rtlCol="0">
            <a:spAutoFit/>
          </a:bodyPr>
          <a:p>
            <a:r>
              <a:rPr lang="en-US" altLang="zh-CN" sz="2440" b="1">
                <a:gradFill>
                  <a:gsLst>
                    <a:gs pos="0">
                      <a:srgbClr val="FE4444"/>
                    </a:gs>
                    <a:gs pos="100000">
                      <a:srgbClr val="832B2B"/>
                    </a:gs>
                  </a:gsLst>
                  <a:lin scaled="0"/>
                </a:gradFill>
              </a:rPr>
              <a:t>             </a:t>
            </a:r>
            <a:r>
              <a:rPr lang="en-US" altLang="zh-CN" sz="2440" b="1">
                <a:solidFill>
                  <a:schemeClr val="bg1"/>
                </a:solidFill>
              </a:rPr>
              <a:t>“</a:t>
            </a:r>
            <a:r>
              <a:rPr lang="zh-CN" altLang="en-US" sz="2440" b="1">
                <a:solidFill>
                  <a:schemeClr val="bg1"/>
                </a:solidFill>
              </a:rPr>
              <a:t>十个明确</a:t>
            </a:r>
            <a:r>
              <a:rPr lang="en-US" altLang="zh-CN" sz="2440" b="1">
                <a:solidFill>
                  <a:schemeClr val="bg1"/>
                </a:solidFill>
              </a:rPr>
              <a:t>”</a:t>
            </a:r>
            <a:endParaRPr lang="en-US" altLang="zh-CN" sz="2440" b="1">
              <a:solidFill>
                <a:schemeClr val="bg1"/>
              </a:solidFill>
            </a:endParaRPr>
          </a:p>
        </p:txBody>
      </p:sp>
      <p:sp>
        <p:nvSpPr>
          <p:cNvPr id="3" name="圆角矩形 2"/>
          <p:cNvSpPr/>
          <p:nvPr/>
        </p:nvSpPr>
        <p:spPr>
          <a:xfrm>
            <a:off x="8023807" y="1602566"/>
            <a:ext cx="724036" cy="510942"/>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75"/>
          </a:p>
        </p:txBody>
      </p:sp>
      <p:sp>
        <p:nvSpPr>
          <p:cNvPr id="4" name="圆角矩形 3"/>
          <p:cNvSpPr/>
          <p:nvPr/>
        </p:nvSpPr>
        <p:spPr>
          <a:xfrm>
            <a:off x="8025260" y="2230225"/>
            <a:ext cx="724036" cy="510942"/>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375" b="1">
                <a:solidFill>
                  <a:schemeClr val="bg1"/>
                </a:solidFill>
                <a:sym typeface="+mn-ea"/>
              </a:rPr>
              <a:t>经济</a:t>
            </a:r>
            <a:endParaRPr lang="zh-CN" altLang="en-US" sz="1375" b="1">
              <a:solidFill>
                <a:schemeClr val="bg1"/>
              </a:solidFill>
              <a:sym typeface="+mn-ea"/>
            </a:endParaRPr>
          </a:p>
          <a:p>
            <a:pPr algn="ctr"/>
            <a:r>
              <a:rPr lang="zh-CN" altLang="en-US" sz="1375" b="1">
                <a:solidFill>
                  <a:schemeClr val="bg1"/>
                </a:solidFill>
                <a:sym typeface="+mn-ea"/>
              </a:rPr>
              <a:t>基础</a:t>
            </a:r>
            <a:endParaRPr lang="zh-CN" altLang="en-US" sz="1375"/>
          </a:p>
        </p:txBody>
      </p:sp>
      <p:sp>
        <p:nvSpPr>
          <p:cNvPr id="9" name="圆角矩形 8"/>
          <p:cNvSpPr/>
          <p:nvPr/>
        </p:nvSpPr>
        <p:spPr>
          <a:xfrm>
            <a:off x="8006857" y="2856431"/>
            <a:ext cx="724036" cy="510942"/>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375" b="1">
                <a:solidFill>
                  <a:schemeClr val="bg1"/>
                </a:solidFill>
                <a:sym typeface="+mn-ea"/>
              </a:rPr>
              <a:t>稳定</a:t>
            </a:r>
            <a:endParaRPr lang="zh-CN" altLang="en-US" sz="1375" b="1">
              <a:solidFill>
                <a:schemeClr val="bg1"/>
              </a:solidFill>
              <a:sym typeface="+mn-ea"/>
            </a:endParaRPr>
          </a:p>
          <a:p>
            <a:pPr algn="ctr"/>
            <a:r>
              <a:rPr lang="zh-CN" altLang="en-US" sz="1375" b="1">
                <a:solidFill>
                  <a:schemeClr val="bg1"/>
                </a:solidFill>
                <a:sym typeface="+mn-ea"/>
              </a:rPr>
              <a:t>力量</a:t>
            </a:r>
            <a:endParaRPr lang="zh-CN" altLang="en-US" sz="1375"/>
          </a:p>
        </p:txBody>
      </p:sp>
      <p:sp>
        <p:nvSpPr>
          <p:cNvPr id="10" name="圆角矩形 9"/>
          <p:cNvSpPr/>
          <p:nvPr/>
        </p:nvSpPr>
        <p:spPr>
          <a:xfrm>
            <a:off x="8006857" y="3458423"/>
            <a:ext cx="724036" cy="510942"/>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375" b="1">
                <a:solidFill>
                  <a:schemeClr val="bg1"/>
                </a:solidFill>
                <a:sym typeface="+mn-ea"/>
              </a:rPr>
              <a:t>外部</a:t>
            </a:r>
            <a:endParaRPr lang="zh-CN" altLang="en-US" sz="1375" b="1">
              <a:solidFill>
                <a:schemeClr val="bg1"/>
              </a:solidFill>
              <a:sym typeface="+mn-ea"/>
            </a:endParaRPr>
          </a:p>
          <a:p>
            <a:pPr algn="ctr"/>
            <a:r>
              <a:rPr lang="zh-CN" altLang="en-US" sz="1375" b="1">
                <a:solidFill>
                  <a:schemeClr val="bg1"/>
                </a:solidFill>
                <a:sym typeface="+mn-ea"/>
              </a:rPr>
              <a:t>环境</a:t>
            </a:r>
            <a:endParaRPr lang="zh-CN" altLang="en-US" sz="1375"/>
          </a:p>
        </p:txBody>
      </p:sp>
      <p:sp>
        <p:nvSpPr>
          <p:cNvPr id="15" name="圆角矩形 14"/>
          <p:cNvSpPr/>
          <p:nvPr/>
        </p:nvSpPr>
        <p:spPr>
          <a:xfrm>
            <a:off x="8023323" y="4089472"/>
            <a:ext cx="747767" cy="510942"/>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375" b="1">
                <a:solidFill>
                  <a:schemeClr val="bg1"/>
                </a:solidFill>
                <a:sym typeface="+mn-ea"/>
              </a:rPr>
              <a:t>根本</a:t>
            </a:r>
            <a:endParaRPr lang="zh-CN" altLang="en-US" sz="1375" b="1">
              <a:solidFill>
                <a:schemeClr val="bg1"/>
              </a:solidFill>
              <a:sym typeface="+mn-ea"/>
            </a:endParaRPr>
          </a:p>
          <a:p>
            <a:pPr algn="ctr"/>
            <a:r>
              <a:rPr lang="zh-CN" altLang="en-US" sz="1375" b="1">
                <a:solidFill>
                  <a:schemeClr val="bg1"/>
                </a:solidFill>
                <a:sym typeface="+mn-ea"/>
              </a:rPr>
              <a:t>保证</a:t>
            </a:r>
            <a:endParaRPr lang="zh-CN" altLang="en-US" sz="1375"/>
          </a:p>
        </p:txBody>
      </p:sp>
      <p:sp>
        <p:nvSpPr>
          <p:cNvPr id="19" name="文本框 18"/>
          <p:cNvSpPr txBox="1"/>
          <p:nvPr/>
        </p:nvSpPr>
        <p:spPr>
          <a:xfrm>
            <a:off x="8112435" y="1575929"/>
            <a:ext cx="3099553" cy="561975"/>
          </a:xfrm>
          <a:prstGeom prst="rect">
            <a:avLst/>
          </a:prstGeom>
          <a:noFill/>
        </p:spPr>
        <p:txBody>
          <a:bodyPr wrap="square" rtlCol="0">
            <a:spAutoFit/>
          </a:bodyPr>
          <a:p>
            <a:r>
              <a:rPr lang="zh-CN" altLang="en-US" sz="1525" b="1">
                <a:solidFill>
                  <a:schemeClr val="bg1"/>
                </a:solidFill>
              </a:rPr>
              <a:t>法治</a:t>
            </a:r>
            <a:endParaRPr lang="zh-CN" altLang="en-US" sz="1525" b="1">
              <a:solidFill>
                <a:schemeClr val="bg1"/>
              </a:solidFill>
            </a:endParaRPr>
          </a:p>
          <a:p>
            <a:r>
              <a:rPr lang="zh-CN" altLang="en-US" sz="1525" b="1">
                <a:solidFill>
                  <a:schemeClr val="bg1"/>
                </a:solidFill>
              </a:rPr>
              <a:t>保证</a:t>
            </a:r>
            <a:endParaRPr lang="zh-CN" altLang="en-US" sz="1525" b="1">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4" name="组合 63"/>
          <p:cNvGrpSpPr/>
          <p:nvPr/>
        </p:nvGrpSpPr>
        <p:grpSpPr>
          <a:xfrm>
            <a:off x="648810" y="1106153"/>
            <a:ext cx="3573203" cy="2425400"/>
            <a:chOff x="9270" y="4894"/>
            <a:chExt cx="6010" cy="5977"/>
          </a:xfrm>
        </p:grpSpPr>
        <p:grpSp>
          <p:nvGrpSpPr>
            <p:cNvPr id="68" name="深色2"/>
            <p:cNvGrpSpPr/>
            <p:nvPr/>
          </p:nvGrpSpPr>
          <p:grpSpPr>
            <a:xfrm>
              <a:off x="9270" y="4894"/>
              <a:ext cx="1134" cy="1091"/>
              <a:chOff x="2741414" y="2117080"/>
              <a:chExt cx="610195" cy="610195"/>
            </a:xfrm>
          </p:grpSpPr>
          <p:sp>
            <p:nvSpPr>
              <p:cNvPr id="69" name="圆角矩形 68"/>
              <p:cNvSpPr/>
              <p:nvPr>
                <p:custDataLst>
                  <p:tags r:id="rId1"/>
                </p:custDataLst>
              </p:nvPr>
            </p:nvSpPr>
            <p:spPr>
              <a:xfrm>
                <a:off x="2741414" y="2117080"/>
                <a:ext cx="610195" cy="610195"/>
              </a:xfrm>
              <a:prstGeom prst="roundRect">
                <a:avLst>
                  <a:gd name="adj" fmla="val 16670"/>
                </a:avLst>
              </a:prstGeom>
              <a:gradFill>
                <a:gsLst>
                  <a:gs pos="100000">
                    <a:srgbClr val="C00000">
                      <a:lumMod val="20000"/>
                      <a:lumOff val="80000"/>
                    </a:srgbClr>
                  </a:gs>
                  <a:gs pos="51657">
                    <a:srgbClr val="C00000">
                      <a:lumMod val="60000"/>
                      <a:lumOff val="40000"/>
                    </a:srgbClr>
                  </a:gs>
                  <a:gs pos="0">
                    <a:srgbClr val="C00000">
                      <a:lumMod val="20000"/>
                      <a:lumOff val="80000"/>
                    </a:srgbClr>
                  </a:gs>
                </a:gsLst>
                <a:lin ang="5400000" scaled="1"/>
              </a:gradFill>
              <a:ln w="9525">
                <a:solidFill>
                  <a:srgbClr val="C00000">
                    <a:lumMod val="60000"/>
                    <a:lumOff val="40000"/>
                  </a:srgbClr>
                </a:solidFill>
                <a:round/>
              </a:ln>
              <a:effectLst>
                <a:outerShdw blurRad="63500" sx="101000" sy="101000" algn="ctr" rotWithShape="0">
                  <a:prstClr val="black">
                    <a:alpha val="18000"/>
                  </a:prstClr>
                </a:outerShdw>
              </a:effectLst>
            </p:spPr>
          </p:sp>
          <p:sp>
            <p:nvSpPr>
              <p:cNvPr id="70" name="圆角矩形 69"/>
              <p:cNvSpPr/>
              <p:nvPr>
                <p:custDataLst>
                  <p:tags r:id="rId2"/>
                </p:custDataLst>
              </p:nvPr>
            </p:nvSpPr>
            <p:spPr>
              <a:xfrm>
                <a:off x="2766814" y="2129780"/>
                <a:ext cx="559395" cy="584795"/>
              </a:xfrm>
              <a:prstGeom prst="roundRect">
                <a:avLst>
                  <a:gd name="adj" fmla="val 16670"/>
                </a:avLst>
              </a:prstGeom>
              <a:gradFill rotWithShape="1">
                <a:gsLst>
                  <a:gs pos="98000">
                    <a:srgbClr val="C00000">
                      <a:lumMod val="60000"/>
                      <a:lumOff val="40000"/>
                    </a:srgbClr>
                  </a:gs>
                  <a:gs pos="100000">
                    <a:srgbClr val="C00000">
                      <a:lumMod val="40000"/>
                      <a:lumOff val="60000"/>
                    </a:srgbClr>
                  </a:gs>
                  <a:gs pos="51657">
                    <a:srgbClr val="C00000"/>
                  </a:gs>
                  <a:gs pos="50000">
                    <a:srgbClr val="C00000">
                      <a:alpha val="70000"/>
                    </a:srgbClr>
                  </a:gs>
                  <a:gs pos="8000">
                    <a:srgbClr val="C00000">
                      <a:lumMod val="60000"/>
                      <a:lumOff val="40000"/>
                    </a:srgbClr>
                  </a:gs>
                </a:gsLst>
                <a:lin ang="5400000" scaled="1"/>
              </a:gradFill>
              <a:ln w="9525">
                <a:noFill/>
                <a:round/>
              </a:ln>
            </p:spPr>
            <p:txBody>
              <a:bodyPr anchor="ctr"/>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135"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charset="-122"/>
                    <a:cs typeface="Arial" panose="020B0604020202020204" pitchFamily="34" charset="0"/>
                  </a:rPr>
                  <a:t>1</a:t>
                </a:r>
                <a:endParaRPr kumimoji="0" lang="zh-CN" altLang="en-US" sz="2135"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charset="-122"/>
                  <a:cs typeface="Arial" panose="020B0604020202020204" pitchFamily="34" charset="0"/>
                </a:endParaRPr>
              </a:p>
            </p:txBody>
          </p:sp>
        </p:grpSp>
        <p:grpSp>
          <p:nvGrpSpPr>
            <p:cNvPr id="71" name="深色3"/>
            <p:cNvGrpSpPr/>
            <p:nvPr/>
          </p:nvGrpSpPr>
          <p:grpSpPr>
            <a:xfrm>
              <a:off x="9270" y="6115"/>
              <a:ext cx="1134" cy="1091"/>
              <a:chOff x="2741414" y="2800498"/>
              <a:chExt cx="610195" cy="610195"/>
            </a:xfrm>
          </p:grpSpPr>
          <p:sp>
            <p:nvSpPr>
              <p:cNvPr id="72" name="圆角矩形 71"/>
              <p:cNvSpPr/>
              <p:nvPr>
                <p:custDataLst>
                  <p:tags r:id="rId3"/>
                </p:custDataLst>
              </p:nvPr>
            </p:nvSpPr>
            <p:spPr>
              <a:xfrm>
                <a:off x="2741414" y="2800498"/>
                <a:ext cx="610195" cy="610195"/>
              </a:xfrm>
              <a:prstGeom prst="roundRect">
                <a:avLst>
                  <a:gd name="adj" fmla="val 16670"/>
                </a:avLst>
              </a:prstGeom>
              <a:gradFill>
                <a:gsLst>
                  <a:gs pos="100000">
                    <a:srgbClr val="C00000">
                      <a:lumMod val="20000"/>
                      <a:lumOff val="80000"/>
                    </a:srgbClr>
                  </a:gs>
                  <a:gs pos="51657">
                    <a:srgbClr val="C00000">
                      <a:lumMod val="60000"/>
                      <a:lumOff val="40000"/>
                    </a:srgbClr>
                  </a:gs>
                  <a:gs pos="0">
                    <a:srgbClr val="C00000">
                      <a:lumMod val="20000"/>
                      <a:lumOff val="80000"/>
                    </a:srgbClr>
                  </a:gs>
                </a:gsLst>
                <a:lin ang="5400000" scaled="1"/>
              </a:gradFill>
              <a:ln w="9525">
                <a:solidFill>
                  <a:srgbClr val="C00000">
                    <a:lumMod val="60000"/>
                    <a:lumOff val="40000"/>
                  </a:srgbClr>
                </a:solidFill>
                <a:round/>
              </a:ln>
              <a:effectLst>
                <a:outerShdw blurRad="63500" sx="101000" sy="101000" algn="ctr" rotWithShape="0">
                  <a:prstClr val="black">
                    <a:alpha val="18000"/>
                  </a:prstClr>
                </a:outerShdw>
              </a:effectLst>
            </p:spPr>
          </p:sp>
          <p:sp>
            <p:nvSpPr>
              <p:cNvPr id="73" name="圆角矩形 72"/>
              <p:cNvSpPr/>
              <p:nvPr>
                <p:custDataLst>
                  <p:tags r:id="rId4"/>
                </p:custDataLst>
              </p:nvPr>
            </p:nvSpPr>
            <p:spPr>
              <a:xfrm>
                <a:off x="2766814" y="2813198"/>
                <a:ext cx="559395" cy="584795"/>
              </a:xfrm>
              <a:prstGeom prst="roundRect">
                <a:avLst>
                  <a:gd name="adj" fmla="val 16670"/>
                </a:avLst>
              </a:prstGeom>
              <a:gradFill rotWithShape="1">
                <a:gsLst>
                  <a:gs pos="98000">
                    <a:srgbClr val="C00000">
                      <a:lumMod val="60000"/>
                      <a:lumOff val="40000"/>
                    </a:srgbClr>
                  </a:gs>
                  <a:gs pos="100000">
                    <a:srgbClr val="C00000">
                      <a:lumMod val="40000"/>
                      <a:lumOff val="60000"/>
                    </a:srgbClr>
                  </a:gs>
                  <a:gs pos="51657">
                    <a:srgbClr val="C00000"/>
                  </a:gs>
                  <a:gs pos="50000">
                    <a:srgbClr val="C00000">
                      <a:alpha val="70000"/>
                    </a:srgbClr>
                  </a:gs>
                  <a:gs pos="8000">
                    <a:srgbClr val="C00000">
                      <a:lumMod val="60000"/>
                      <a:lumOff val="40000"/>
                    </a:srgbClr>
                  </a:gs>
                </a:gsLst>
                <a:lin ang="5400000" scaled="1"/>
              </a:gradFill>
              <a:ln w="9525">
                <a:noFill/>
                <a:round/>
              </a:ln>
            </p:spPr>
            <p:txBody>
              <a:bodyPr anchor="ctr"/>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135"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charset="-122"/>
                    <a:cs typeface="Arial" panose="020B0604020202020204" pitchFamily="34" charset="0"/>
                  </a:rPr>
                  <a:t>2</a:t>
                </a:r>
                <a:endParaRPr kumimoji="0" lang="zh-CN" altLang="en-US" sz="2135"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charset="-122"/>
                  <a:cs typeface="Arial" panose="020B0604020202020204" pitchFamily="34" charset="0"/>
                </a:endParaRPr>
              </a:p>
            </p:txBody>
          </p:sp>
        </p:grpSp>
        <p:grpSp>
          <p:nvGrpSpPr>
            <p:cNvPr id="74" name="深色4"/>
            <p:cNvGrpSpPr/>
            <p:nvPr/>
          </p:nvGrpSpPr>
          <p:grpSpPr>
            <a:xfrm>
              <a:off x="9270" y="7337"/>
              <a:ext cx="1134" cy="1091"/>
              <a:chOff x="2741414" y="3483917"/>
              <a:chExt cx="610195" cy="610195"/>
            </a:xfrm>
          </p:grpSpPr>
          <p:sp>
            <p:nvSpPr>
              <p:cNvPr id="75" name="圆角矩形 74"/>
              <p:cNvSpPr/>
              <p:nvPr>
                <p:custDataLst>
                  <p:tags r:id="rId5"/>
                </p:custDataLst>
              </p:nvPr>
            </p:nvSpPr>
            <p:spPr>
              <a:xfrm>
                <a:off x="2741414" y="3483917"/>
                <a:ext cx="610195" cy="610195"/>
              </a:xfrm>
              <a:prstGeom prst="roundRect">
                <a:avLst>
                  <a:gd name="adj" fmla="val 16670"/>
                </a:avLst>
              </a:prstGeom>
              <a:gradFill>
                <a:gsLst>
                  <a:gs pos="100000">
                    <a:srgbClr val="C00000">
                      <a:lumMod val="20000"/>
                      <a:lumOff val="80000"/>
                    </a:srgbClr>
                  </a:gs>
                  <a:gs pos="51657">
                    <a:srgbClr val="C00000">
                      <a:lumMod val="60000"/>
                      <a:lumOff val="40000"/>
                    </a:srgbClr>
                  </a:gs>
                  <a:gs pos="0">
                    <a:srgbClr val="C00000">
                      <a:lumMod val="20000"/>
                      <a:lumOff val="80000"/>
                    </a:srgbClr>
                  </a:gs>
                </a:gsLst>
                <a:lin ang="5400000" scaled="1"/>
              </a:gradFill>
              <a:ln w="9525">
                <a:solidFill>
                  <a:srgbClr val="C00000">
                    <a:lumMod val="60000"/>
                    <a:lumOff val="40000"/>
                  </a:srgbClr>
                </a:solidFill>
                <a:round/>
              </a:ln>
              <a:effectLst>
                <a:outerShdw blurRad="63500" sx="101000" sy="101000" algn="ctr" rotWithShape="0">
                  <a:prstClr val="black">
                    <a:alpha val="18000"/>
                  </a:prstClr>
                </a:outerShdw>
              </a:effectLst>
            </p:spPr>
          </p:sp>
          <p:sp>
            <p:nvSpPr>
              <p:cNvPr id="76" name="圆角矩形 75"/>
              <p:cNvSpPr/>
              <p:nvPr>
                <p:custDataLst>
                  <p:tags r:id="rId6"/>
                </p:custDataLst>
              </p:nvPr>
            </p:nvSpPr>
            <p:spPr>
              <a:xfrm>
                <a:off x="2766814" y="3496617"/>
                <a:ext cx="559395" cy="584795"/>
              </a:xfrm>
              <a:prstGeom prst="roundRect">
                <a:avLst>
                  <a:gd name="adj" fmla="val 16670"/>
                </a:avLst>
              </a:prstGeom>
              <a:gradFill rotWithShape="1">
                <a:gsLst>
                  <a:gs pos="98000">
                    <a:srgbClr val="C00000">
                      <a:lumMod val="60000"/>
                      <a:lumOff val="40000"/>
                    </a:srgbClr>
                  </a:gs>
                  <a:gs pos="100000">
                    <a:srgbClr val="C00000">
                      <a:lumMod val="40000"/>
                      <a:lumOff val="60000"/>
                    </a:srgbClr>
                  </a:gs>
                  <a:gs pos="51657">
                    <a:srgbClr val="C00000"/>
                  </a:gs>
                  <a:gs pos="50000">
                    <a:srgbClr val="C00000">
                      <a:alpha val="70000"/>
                    </a:srgbClr>
                  </a:gs>
                  <a:gs pos="8000">
                    <a:srgbClr val="C00000">
                      <a:lumMod val="60000"/>
                      <a:lumOff val="40000"/>
                    </a:srgbClr>
                  </a:gs>
                </a:gsLst>
                <a:lin ang="5400000" scaled="1"/>
              </a:gradFill>
              <a:ln w="9525">
                <a:noFill/>
                <a:round/>
              </a:ln>
            </p:spPr>
            <p:txBody>
              <a:bodyPr anchor="ctr"/>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135"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charset="-122"/>
                    <a:cs typeface="Arial" panose="020B0604020202020204" pitchFamily="34" charset="0"/>
                  </a:rPr>
                  <a:t>3</a:t>
                </a:r>
                <a:endParaRPr kumimoji="0" lang="zh-CN" altLang="en-US" sz="2135"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charset="-122"/>
                  <a:cs typeface="Arial" panose="020B0604020202020204" pitchFamily="34" charset="0"/>
                </a:endParaRPr>
              </a:p>
            </p:txBody>
          </p:sp>
        </p:grpSp>
        <p:grpSp>
          <p:nvGrpSpPr>
            <p:cNvPr id="77" name="深色5"/>
            <p:cNvGrpSpPr/>
            <p:nvPr/>
          </p:nvGrpSpPr>
          <p:grpSpPr>
            <a:xfrm>
              <a:off x="9270" y="8558"/>
              <a:ext cx="1134" cy="1091"/>
              <a:chOff x="2741414" y="4167336"/>
              <a:chExt cx="610195" cy="610195"/>
            </a:xfrm>
          </p:grpSpPr>
          <p:sp>
            <p:nvSpPr>
              <p:cNvPr id="78" name="圆角矩形 77"/>
              <p:cNvSpPr/>
              <p:nvPr>
                <p:custDataLst>
                  <p:tags r:id="rId7"/>
                </p:custDataLst>
              </p:nvPr>
            </p:nvSpPr>
            <p:spPr>
              <a:xfrm>
                <a:off x="2741414" y="4167336"/>
                <a:ext cx="610195" cy="610195"/>
              </a:xfrm>
              <a:prstGeom prst="roundRect">
                <a:avLst>
                  <a:gd name="adj" fmla="val 16670"/>
                </a:avLst>
              </a:prstGeom>
              <a:gradFill>
                <a:gsLst>
                  <a:gs pos="100000">
                    <a:srgbClr val="C00000">
                      <a:lumMod val="20000"/>
                      <a:lumOff val="80000"/>
                    </a:srgbClr>
                  </a:gs>
                  <a:gs pos="51657">
                    <a:srgbClr val="C00000">
                      <a:lumMod val="60000"/>
                      <a:lumOff val="40000"/>
                    </a:srgbClr>
                  </a:gs>
                  <a:gs pos="0">
                    <a:srgbClr val="C00000">
                      <a:lumMod val="20000"/>
                      <a:lumOff val="80000"/>
                    </a:srgbClr>
                  </a:gs>
                </a:gsLst>
                <a:lin ang="5400000" scaled="1"/>
              </a:gradFill>
              <a:ln w="9525">
                <a:solidFill>
                  <a:srgbClr val="C00000">
                    <a:lumMod val="60000"/>
                    <a:lumOff val="40000"/>
                  </a:srgbClr>
                </a:solidFill>
                <a:round/>
              </a:ln>
              <a:effectLst>
                <a:outerShdw blurRad="63500" sx="101000" sy="101000" algn="ctr" rotWithShape="0">
                  <a:prstClr val="black">
                    <a:alpha val="18000"/>
                  </a:prstClr>
                </a:outerShdw>
              </a:effectLst>
            </p:spPr>
          </p:sp>
          <p:sp>
            <p:nvSpPr>
              <p:cNvPr id="79" name="圆角矩形 78"/>
              <p:cNvSpPr/>
              <p:nvPr>
                <p:custDataLst>
                  <p:tags r:id="rId8"/>
                </p:custDataLst>
              </p:nvPr>
            </p:nvSpPr>
            <p:spPr>
              <a:xfrm>
                <a:off x="2766814" y="4180036"/>
                <a:ext cx="559395" cy="584795"/>
              </a:xfrm>
              <a:prstGeom prst="roundRect">
                <a:avLst>
                  <a:gd name="adj" fmla="val 16670"/>
                </a:avLst>
              </a:prstGeom>
              <a:gradFill rotWithShape="1">
                <a:gsLst>
                  <a:gs pos="98000">
                    <a:srgbClr val="C00000">
                      <a:lumMod val="60000"/>
                      <a:lumOff val="40000"/>
                    </a:srgbClr>
                  </a:gs>
                  <a:gs pos="100000">
                    <a:srgbClr val="C00000">
                      <a:lumMod val="40000"/>
                      <a:lumOff val="60000"/>
                    </a:srgbClr>
                  </a:gs>
                  <a:gs pos="51657">
                    <a:srgbClr val="C00000"/>
                  </a:gs>
                  <a:gs pos="50000">
                    <a:srgbClr val="C00000">
                      <a:alpha val="70000"/>
                    </a:srgbClr>
                  </a:gs>
                  <a:gs pos="8000">
                    <a:srgbClr val="C00000">
                      <a:lumMod val="60000"/>
                      <a:lumOff val="40000"/>
                    </a:srgbClr>
                  </a:gs>
                </a:gsLst>
                <a:lin ang="5400000" scaled="1"/>
              </a:gradFill>
              <a:ln w="9525">
                <a:noFill/>
                <a:round/>
              </a:ln>
            </p:spPr>
            <p:txBody>
              <a:bodyPr anchor="ctr"/>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135"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charset="-122"/>
                    <a:cs typeface="Arial" panose="020B0604020202020204" pitchFamily="34" charset="0"/>
                  </a:rPr>
                  <a:t>4</a:t>
                </a:r>
                <a:endParaRPr kumimoji="0" lang="zh-CN" altLang="en-US" sz="2135"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charset="-122"/>
                  <a:cs typeface="Arial" panose="020B0604020202020204" pitchFamily="34" charset="0"/>
                </a:endParaRPr>
              </a:p>
            </p:txBody>
          </p:sp>
        </p:grpSp>
        <p:grpSp>
          <p:nvGrpSpPr>
            <p:cNvPr id="80" name="深色6"/>
            <p:cNvGrpSpPr/>
            <p:nvPr/>
          </p:nvGrpSpPr>
          <p:grpSpPr>
            <a:xfrm>
              <a:off x="9270" y="9780"/>
              <a:ext cx="1134" cy="1091"/>
              <a:chOff x="2741414" y="4850755"/>
              <a:chExt cx="610195" cy="610195"/>
            </a:xfrm>
          </p:grpSpPr>
          <p:sp>
            <p:nvSpPr>
              <p:cNvPr id="81" name="圆角矩形 80"/>
              <p:cNvSpPr/>
              <p:nvPr>
                <p:custDataLst>
                  <p:tags r:id="rId9"/>
                </p:custDataLst>
              </p:nvPr>
            </p:nvSpPr>
            <p:spPr>
              <a:xfrm>
                <a:off x="2741414" y="4850755"/>
                <a:ext cx="610195" cy="610195"/>
              </a:xfrm>
              <a:prstGeom prst="roundRect">
                <a:avLst>
                  <a:gd name="adj" fmla="val 16670"/>
                </a:avLst>
              </a:prstGeom>
              <a:gradFill>
                <a:gsLst>
                  <a:gs pos="100000">
                    <a:srgbClr val="C00000">
                      <a:lumMod val="20000"/>
                      <a:lumOff val="80000"/>
                    </a:srgbClr>
                  </a:gs>
                  <a:gs pos="51657">
                    <a:srgbClr val="C00000">
                      <a:lumMod val="60000"/>
                      <a:lumOff val="40000"/>
                    </a:srgbClr>
                  </a:gs>
                  <a:gs pos="0">
                    <a:srgbClr val="C00000">
                      <a:lumMod val="20000"/>
                      <a:lumOff val="80000"/>
                    </a:srgbClr>
                  </a:gs>
                </a:gsLst>
                <a:lin ang="5400000" scaled="1"/>
              </a:gradFill>
              <a:ln w="9525">
                <a:solidFill>
                  <a:srgbClr val="C00000">
                    <a:lumMod val="60000"/>
                    <a:lumOff val="40000"/>
                  </a:srgbClr>
                </a:solidFill>
                <a:round/>
              </a:ln>
              <a:effectLst>
                <a:outerShdw blurRad="63500" sx="101000" sy="101000" algn="ctr" rotWithShape="0">
                  <a:prstClr val="black">
                    <a:alpha val="18000"/>
                  </a:prstClr>
                </a:outerShdw>
              </a:effectLst>
            </p:spPr>
          </p:sp>
          <p:sp>
            <p:nvSpPr>
              <p:cNvPr id="82" name="圆角矩形 81"/>
              <p:cNvSpPr/>
              <p:nvPr>
                <p:custDataLst>
                  <p:tags r:id="rId10"/>
                </p:custDataLst>
              </p:nvPr>
            </p:nvSpPr>
            <p:spPr>
              <a:xfrm>
                <a:off x="2766814" y="4863455"/>
                <a:ext cx="559395" cy="584795"/>
              </a:xfrm>
              <a:prstGeom prst="roundRect">
                <a:avLst>
                  <a:gd name="adj" fmla="val 16670"/>
                </a:avLst>
              </a:prstGeom>
              <a:gradFill rotWithShape="1">
                <a:gsLst>
                  <a:gs pos="98000">
                    <a:srgbClr val="C00000">
                      <a:lumMod val="60000"/>
                      <a:lumOff val="40000"/>
                    </a:srgbClr>
                  </a:gs>
                  <a:gs pos="100000">
                    <a:srgbClr val="C00000">
                      <a:lumMod val="40000"/>
                      <a:lumOff val="60000"/>
                    </a:srgbClr>
                  </a:gs>
                  <a:gs pos="51657">
                    <a:srgbClr val="C00000"/>
                  </a:gs>
                  <a:gs pos="50000">
                    <a:srgbClr val="C00000">
                      <a:alpha val="70000"/>
                    </a:srgbClr>
                  </a:gs>
                  <a:gs pos="8000">
                    <a:srgbClr val="C00000">
                      <a:lumMod val="60000"/>
                      <a:lumOff val="40000"/>
                    </a:srgbClr>
                  </a:gs>
                </a:gsLst>
                <a:lin ang="5400000" scaled="1"/>
              </a:gradFill>
              <a:ln w="9525">
                <a:noFill/>
                <a:round/>
              </a:ln>
            </p:spPr>
            <p:txBody>
              <a:bodyPr anchor="ctr"/>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135"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charset="-122"/>
                    <a:cs typeface="Arial" panose="020B0604020202020204" pitchFamily="34" charset="0"/>
                  </a:rPr>
                  <a:t>5</a:t>
                </a:r>
                <a:endParaRPr kumimoji="0" lang="zh-CN" altLang="en-US" sz="2135"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charset="-122"/>
                  <a:cs typeface="Arial" panose="020B0604020202020204" pitchFamily="34" charset="0"/>
                </a:endParaRPr>
              </a:p>
            </p:txBody>
          </p:sp>
        </p:grpSp>
        <p:grpSp>
          <p:nvGrpSpPr>
            <p:cNvPr id="83" name="文本1"/>
            <p:cNvGrpSpPr/>
            <p:nvPr/>
          </p:nvGrpSpPr>
          <p:grpSpPr>
            <a:xfrm>
              <a:off x="10517" y="4894"/>
              <a:ext cx="4763" cy="1091"/>
              <a:chOff x="3388221" y="2117080"/>
              <a:chExt cx="3014364" cy="610195"/>
            </a:xfrm>
          </p:grpSpPr>
          <p:sp>
            <p:nvSpPr>
              <p:cNvPr id="84" name="任意多边形 83"/>
              <p:cNvSpPr/>
              <p:nvPr>
                <p:custDataLst>
                  <p:tags r:id="rId11"/>
                </p:custDataLst>
              </p:nvPr>
            </p:nvSpPr>
            <p:spPr>
              <a:xfrm>
                <a:off x="3388221" y="2117080"/>
                <a:ext cx="3014364" cy="610195"/>
              </a:xfrm>
              <a:custGeom>
                <a:avLst/>
                <a:gdLst>
                  <a:gd name="connsiteX0" fmla="*/ 0 w 3014364"/>
                  <a:gd name="connsiteY0" fmla="*/ 101720 h 610195"/>
                  <a:gd name="connsiteX1" fmla="*/ 101720 w 3014364"/>
                  <a:gd name="connsiteY1" fmla="*/ 0 h 610195"/>
                  <a:gd name="connsiteX2" fmla="*/ 2912644 w 3014364"/>
                  <a:gd name="connsiteY2" fmla="*/ 0 h 610195"/>
                  <a:gd name="connsiteX3" fmla="*/ 3014364 w 3014364"/>
                  <a:gd name="connsiteY3" fmla="*/ 101720 h 610195"/>
                  <a:gd name="connsiteX4" fmla="*/ 3014364 w 3014364"/>
                  <a:gd name="connsiteY4" fmla="*/ 508475 h 610195"/>
                  <a:gd name="connsiteX5" fmla="*/ 2912644 w 3014364"/>
                  <a:gd name="connsiteY5" fmla="*/ 610195 h 610195"/>
                  <a:gd name="connsiteX6" fmla="*/ 101720 w 3014364"/>
                  <a:gd name="connsiteY6" fmla="*/ 610195 h 610195"/>
                  <a:gd name="connsiteX7" fmla="*/ 0 w 3014364"/>
                  <a:gd name="connsiteY7" fmla="*/ 508475 h 610195"/>
                  <a:gd name="connsiteX8" fmla="*/ 0 w 3014364"/>
                  <a:gd name="connsiteY8" fmla="*/ 101720 h 61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4364" h="610195">
                    <a:moveTo>
                      <a:pt x="0" y="101720"/>
                    </a:moveTo>
                    <a:cubicBezTo>
                      <a:pt x="0" y="45542"/>
                      <a:pt x="45542" y="0"/>
                      <a:pt x="101720" y="0"/>
                    </a:cubicBezTo>
                    <a:lnTo>
                      <a:pt x="2912644" y="0"/>
                    </a:lnTo>
                    <a:cubicBezTo>
                      <a:pt x="2968822" y="0"/>
                      <a:pt x="3014364" y="45542"/>
                      <a:pt x="3014364" y="101720"/>
                    </a:cubicBezTo>
                    <a:lnTo>
                      <a:pt x="3014364" y="508475"/>
                    </a:lnTo>
                    <a:cubicBezTo>
                      <a:pt x="3014364" y="564653"/>
                      <a:pt x="2968822" y="610195"/>
                      <a:pt x="2912644" y="610195"/>
                    </a:cubicBezTo>
                    <a:lnTo>
                      <a:pt x="101720" y="610195"/>
                    </a:lnTo>
                    <a:cubicBezTo>
                      <a:pt x="45542" y="610195"/>
                      <a:pt x="0" y="564653"/>
                      <a:pt x="0" y="508475"/>
                    </a:cubicBezTo>
                    <a:lnTo>
                      <a:pt x="0" y="101720"/>
                    </a:ln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p>
                <a:endParaRPr lang="zh-CN" altLang="en-US" sz="1220" kern="0">
                  <a:solidFill>
                    <a:sysClr val="windowText" lastClr="000000"/>
                  </a:solidFill>
                  <a:ea typeface="微软雅黑" panose="020B0503020204020204" charset="-122"/>
                </a:endParaRPr>
              </a:p>
            </p:txBody>
          </p:sp>
          <p:sp>
            <p:nvSpPr>
              <p:cNvPr id="85" name="任意多边形 84"/>
              <p:cNvSpPr/>
              <p:nvPr>
                <p:custDataLst>
                  <p:tags r:id="rId12"/>
                </p:custDataLst>
              </p:nvPr>
            </p:nvSpPr>
            <p:spPr>
              <a:xfrm>
                <a:off x="3413621" y="2129780"/>
                <a:ext cx="2963564" cy="584795"/>
              </a:xfrm>
              <a:custGeom>
                <a:avLst/>
                <a:gdLst>
                  <a:gd name="connsiteX0" fmla="*/ 0 w 3014364"/>
                  <a:gd name="connsiteY0" fmla="*/ 101720 h 610195"/>
                  <a:gd name="connsiteX1" fmla="*/ 101720 w 3014364"/>
                  <a:gd name="connsiteY1" fmla="*/ 0 h 610195"/>
                  <a:gd name="connsiteX2" fmla="*/ 2912644 w 3014364"/>
                  <a:gd name="connsiteY2" fmla="*/ 0 h 610195"/>
                  <a:gd name="connsiteX3" fmla="*/ 3014364 w 3014364"/>
                  <a:gd name="connsiteY3" fmla="*/ 101720 h 610195"/>
                  <a:gd name="connsiteX4" fmla="*/ 3014364 w 3014364"/>
                  <a:gd name="connsiteY4" fmla="*/ 508475 h 610195"/>
                  <a:gd name="connsiteX5" fmla="*/ 2912644 w 3014364"/>
                  <a:gd name="connsiteY5" fmla="*/ 610195 h 610195"/>
                  <a:gd name="connsiteX6" fmla="*/ 101720 w 3014364"/>
                  <a:gd name="connsiteY6" fmla="*/ 610195 h 610195"/>
                  <a:gd name="connsiteX7" fmla="*/ 0 w 3014364"/>
                  <a:gd name="connsiteY7" fmla="*/ 508475 h 610195"/>
                  <a:gd name="connsiteX8" fmla="*/ 0 w 3014364"/>
                  <a:gd name="connsiteY8" fmla="*/ 101720 h 61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4364" h="610195">
                    <a:moveTo>
                      <a:pt x="0" y="101720"/>
                    </a:moveTo>
                    <a:cubicBezTo>
                      <a:pt x="0" y="45542"/>
                      <a:pt x="45542" y="0"/>
                      <a:pt x="101720" y="0"/>
                    </a:cubicBezTo>
                    <a:lnTo>
                      <a:pt x="2912644" y="0"/>
                    </a:lnTo>
                    <a:cubicBezTo>
                      <a:pt x="2968822" y="0"/>
                      <a:pt x="3014364" y="45542"/>
                      <a:pt x="3014364" y="101720"/>
                    </a:cubicBezTo>
                    <a:lnTo>
                      <a:pt x="3014364" y="508475"/>
                    </a:lnTo>
                    <a:cubicBezTo>
                      <a:pt x="3014364" y="564653"/>
                      <a:pt x="2968822" y="610195"/>
                      <a:pt x="2912644" y="610195"/>
                    </a:cubicBezTo>
                    <a:lnTo>
                      <a:pt x="101720" y="610195"/>
                    </a:lnTo>
                    <a:cubicBezTo>
                      <a:pt x="45542" y="610195"/>
                      <a:pt x="0" y="564653"/>
                      <a:pt x="0" y="508475"/>
                    </a:cubicBezTo>
                    <a:lnTo>
                      <a:pt x="0" y="101720"/>
                    </a:ln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p>
                <a:pPr lvl="0" algn="l">
                  <a:lnSpc>
                    <a:spcPct val="150000"/>
                  </a:lnSpc>
                  <a:defRPr/>
                </a:pPr>
                <a:r>
                  <a:rPr sz="1525" b="1" kern="0" dirty="0">
                    <a:solidFill>
                      <a:srgbClr val="DA0000"/>
                    </a:solidFill>
                    <a:latin typeface="微软雅黑" panose="020B0503020204020204" charset="-122"/>
                    <a:ea typeface="微软雅黑" panose="020B0503020204020204" charset="-122"/>
                    <a:cs typeface="+mn-ea"/>
                  </a:rPr>
                  <a:t>坚持</a:t>
                </a:r>
                <a:r>
                  <a:rPr sz="1525" b="1" kern="0" dirty="0">
                    <a:solidFill>
                      <a:srgbClr val="DA0000"/>
                    </a:solidFill>
                    <a:latin typeface="微软雅黑" panose="020B0503020204020204" charset="-122"/>
                    <a:ea typeface="微软雅黑" panose="020B0503020204020204" charset="-122"/>
                    <a:cs typeface="+mn-ea"/>
                    <a:sym typeface="+mn-ea"/>
                  </a:rPr>
                  <a:t>党对一切工作的领导</a:t>
                </a:r>
                <a:endParaRPr sz="1525" b="1" kern="0" dirty="0">
                  <a:solidFill>
                    <a:srgbClr val="DA0000"/>
                  </a:solidFill>
                  <a:latin typeface="微软雅黑" panose="020B0503020204020204" charset="-122"/>
                  <a:ea typeface="微软雅黑" panose="020B0503020204020204" charset="-122"/>
                  <a:cs typeface="+mn-ea"/>
                </a:endParaRPr>
              </a:p>
            </p:txBody>
          </p:sp>
        </p:grpSp>
        <p:grpSp>
          <p:nvGrpSpPr>
            <p:cNvPr id="86" name="文本2"/>
            <p:cNvGrpSpPr/>
            <p:nvPr/>
          </p:nvGrpSpPr>
          <p:grpSpPr>
            <a:xfrm>
              <a:off x="10517" y="6115"/>
              <a:ext cx="4763" cy="1091"/>
              <a:chOff x="3388221" y="2800498"/>
              <a:chExt cx="3014364" cy="610195"/>
            </a:xfrm>
          </p:grpSpPr>
          <p:sp>
            <p:nvSpPr>
              <p:cNvPr id="87" name="任意多边形 86"/>
              <p:cNvSpPr/>
              <p:nvPr>
                <p:custDataLst>
                  <p:tags r:id="rId13"/>
                </p:custDataLst>
              </p:nvPr>
            </p:nvSpPr>
            <p:spPr>
              <a:xfrm>
                <a:off x="3388221" y="2800498"/>
                <a:ext cx="3014364" cy="610195"/>
              </a:xfrm>
              <a:custGeom>
                <a:avLst/>
                <a:gdLst>
                  <a:gd name="connsiteX0" fmla="*/ 0 w 3014364"/>
                  <a:gd name="connsiteY0" fmla="*/ 101720 h 610195"/>
                  <a:gd name="connsiteX1" fmla="*/ 101720 w 3014364"/>
                  <a:gd name="connsiteY1" fmla="*/ 0 h 610195"/>
                  <a:gd name="connsiteX2" fmla="*/ 2912644 w 3014364"/>
                  <a:gd name="connsiteY2" fmla="*/ 0 h 610195"/>
                  <a:gd name="connsiteX3" fmla="*/ 3014364 w 3014364"/>
                  <a:gd name="connsiteY3" fmla="*/ 101720 h 610195"/>
                  <a:gd name="connsiteX4" fmla="*/ 3014364 w 3014364"/>
                  <a:gd name="connsiteY4" fmla="*/ 508475 h 610195"/>
                  <a:gd name="connsiteX5" fmla="*/ 2912644 w 3014364"/>
                  <a:gd name="connsiteY5" fmla="*/ 610195 h 610195"/>
                  <a:gd name="connsiteX6" fmla="*/ 101720 w 3014364"/>
                  <a:gd name="connsiteY6" fmla="*/ 610195 h 610195"/>
                  <a:gd name="connsiteX7" fmla="*/ 0 w 3014364"/>
                  <a:gd name="connsiteY7" fmla="*/ 508475 h 610195"/>
                  <a:gd name="connsiteX8" fmla="*/ 0 w 3014364"/>
                  <a:gd name="connsiteY8" fmla="*/ 101720 h 61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4364" h="610195">
                    <a:moveTo>
                      <a:pt x="0" y="101720"/>
                    </a:moveTo>
                    <a:cubicBezTo>
                      <a:pt x="0" y="45542"/>
                      <a:pt x="45542" y="0"/>
                      <a:pt x="101720" y="0"/>
                    </a:cubicBezTo>
                    <a:lnTo>
                      <a:pt x="2912644" y="0"/>
                    </a:lnTo>
                    <a:cubicBezTo>
                      <a:pt x="2968822" y="0"/>
                      <a:pt x="3014364" y="45542"/>
                      <a:pt x="3014364" y="101720"/>
                    </a:cubicBezTo>
                    <a:lnTo>
                      <a:pt x="3014364" y="508475"/>
                    </a:lnTo>
                    <a:cubicBezTo>
                      <a:pt x="3014364" y="564653"/>
                      <a:pt x="2968822" y="610195"/>
                      <a:pt x="2912644" y="610195"/>
                    </a:cubicBezTo>
                    <a:lnTo>
                      <a:pt x="101720" y="610195"/>
                    </a:lnTo>
                    <a:cubicBezTo>
                      <a:pt x="45542" y="610195"/>
                      <a:pt x="0" y="564653"/>
                      <a:pt x="0" y="508475"/>
                    </a:cubicBezTo>
                    <a:lnTo>
                      <a:pt x="0" y="101720"/>
                    </a:ln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p>
                <a:endParaRPr lang="zh-CN" altLang="en-US" sz="1220" kern="0" dirty="0">
                  <a:solidFill>
                    <a:sysClr val="windowText" lastClr="000000"/>
                  </a:solidFill>
                  <a:ea typeface="微软雅黑" panose="020B0503020204020204" charset="-122"/>
                </a:endParaRPr>
              </a:p>
            </p:txBody>
          </p:sp>
          <p:sp>
            <p:nvSpPr>
              <p:cNvPr id="88" name="任意多边形 87"/>
              <p:cNvSpPr/>
              <p:nvPr>
                <p:custDataLst>
                  <p:tags r:id="rId14"/>
                </p:custDataLst>
              </p:nvPr>
            </p:nvSpPr>
            <p:spPr>
              <a:xfrm>
                <a:off x="3413621" y="2813198"/>
                <a:ext cx="2963564" cy="584795"/>
              </a:xfrm>
              <a:custGeom>
                <a:avLst/>
                <a:gdLst>
                  <a:gd name="connsiteX0" fmla="*/ 0 w 3014364"/>
                  <a:gd name="connsiteY0" fmla="*/ 101720 h 610195"/>
                  <a:gd name="connsiteX1" fmla="*/ 101720 w 3014364"/>
                  <a:gd name="connsiteY1" fmla="*/ 0 h 610195"/>
                  <a:gd name="connsiteX2" fmla="*/ 2912644 w 3014364"/>
                  <a:gd name="connsiteY2" fmla="*/ 0 h 610195"/>
                  <a:gd name="connsiteX3" fmla="*/ 3014364 w 3014364"/>
                  <a:gd name="connsiteY3" fmla="*/ 101720 h 610195"/>
                  <a:gd name="connsiteX4" fmla="*/ 3014364 w 3014364"/>
                  <a:gd name="connsiteY4" fmla="*/ 508475 h 610195"/>
                  <a:gd name="connsiteX5" fmla="*/ 2912644 w 3014364"/>
                  <a:gd name="connsiteY5" fmla="*/ 610195 h 610195"/>
                  <a:gd name="connsiteX6" fmla="*/ 101720 w 3014364"/>
                  <a:gd name="connsiteY6" fmla="*/ 610195 h 610195"/>
                  <a:gd name="connsiteX7" fmla="*/ 0 w 3014364"/>
                  <a:gd name="connsiteY7" fmla="*/ 508475 h 610195"/>
                  <a:gd name="connsiteX8" fmla="*/ 0 w 3014364"/>
                  <a:gd name="connsiteY8" fmla="*/ 101720 h 61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4364" h="610195">
                    <a:moveTo>
                      <a:pt x="0" y="101720"/>
                    </a:moveTo>
                    <a:cubicBezTo>
                      <a:pt x="0" y="45542"/>
                      <a:pt x="45542" y="0"/>
                      <a:pt x="101720" y="0"/>
                    </a:cubicBezTo>
                    <a:lnTo>
                      <a:pt x="2912644" y="0"/>
                    </a:lnTo>
                    <a:cubicBezTo>
                      <a:pt x="2968822" y="0"/>
                      <a:pt x="3014364" y="45542"/>
                      <a:pt x="3014364" y="101720"/>
                    </a:cubicBezTo>
                    <a:lnTo>
                      <a:pt x="3014364" y="508475"/>
                    </a:lnTo>
                    <a:cubicBezTo>
                      <a:pt x="3014364" y="564653"/>
                      <a:pt x="2968822" y="610195"/>
                      <a:pt x="2912644" y="610195"/>
                    </a:cubicBezTo>
                    <a:lnTo>
                      <a:pt x="101720" y="610195"/>
                    </a:lnTo>
                    <a:cubicBezTo>
                      <a:pt x="45542" y="610195"/>
                      <a:pt x="0" y="564653"/>
                      <a:pt x="0" y="508475"/>
                    </a:cubicBezTo>
                    <a:lnTo>
                      <a:pt x="0" y="101720"/>
                    </a:ln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p>
                <a:pPr indent="0" algn="l" eaLnBrk="0" fontAlgn="auto" hangingPunct="0">
                  <a:lnSpc>
                    <a:spcPts val="3500"/>
                  </a:lnSpc>
                  <a:spcBef>
                    <a:spcPts val="600"/>
                  </a:spcBef>
                  <a:buClrTx/>
                  <a:buSzTx/>
                  <a:buFont typeface="Arial" panose="020B0604020202020204" pitchFamily="34" charset="0"/>
                  <a:buNone/>
                </a:pPr>
                <a:r>
                  <a:rPr sz="1525" b="1" kern="0" dirty="0">
                    <a:solidFill>
                      <a:srgbClr val="DA0000"/>
                    </a:solidFill>
                    <a:latin typeface="微软雅黑" panose="020B0503020204020204" charset="-122"/>
                    <a:ea typeface="微软雅黑" panose="020B0503020204020204" charset="-122"/>
                    <a:cs typeface="+mn-ea"/>
                    <a:sym typeface="+mn-ea"/>
                  </a:rPr>
                  <a:t>坚持以人民为中心</a:t>
                </a:r>
                <a:endParaRPr sz="1525" b="1" kern="0" dirty="0">
                  <a:solidFill>
                    <a:srgbClr val="DA0000"/>
                  </a:solidFill>
                  <a:latin typeface="微软雅黑" panose="020B0503020204020204" charset="-122"/>
                  <a:ea typeface="微软雅黑" panose="020B0503020204020204" charset="-122"/>
                  <a:cs typeface="+mn-ea"/>
                </a:endParaRPr>
              </a:p>
            </p:txBody>
          </p:sp>
        </p:grpSp>
        <p:grpSp>
          <p:nvGrpSpPr>
            <p:cNvPr id="89" name="文本3"/>
            <p:cNvGrpSpPr/>
            <p:nvPr/>
          </p:nvGrpSpPr>
          <p:grpSpPr>
            <a:xfrm>
              <a:off x="10517" y="7337"/>
              <a:ext cx="4763" cy="1091"/>
              <a:chOff x="3388221" y="3483917"/>
              <a:chExt cx="3014364" cy="610195"/>
            </a:xfrm>
          </p:grpSpPr>
          <p:sp>
            <p:nvSpPr>
              <p:cNvPr id="90" name="任意多边形 89"/>
              <p:cNvSpPr/>
              <p:nvPr>
                <p:custDataLst>
                  <p:tags r:id="rId15"/>
                </p:custDataLst>
              </p:nvPr>
            </p:nvSpPr>
            <p:spPr>
              <a:xfrm>
                <a:off x="3388221" y="3483917"/>
                <a:ext cx="3014364" cy="610195"/>
              </a:xfrm>
              <a:custGeom>
                <a:avLst/>
                <a:gdLst>
                  <a:gd name="connsiteX0" fmla="*/ 0 w 3014364"/>
                  <a:gd name="connsiteY0" fmla="*/ 101720 h 610195"/>
                  <a:gd name="connsiteX1" fmla="*/ 101720 w 3014364"/>
                  <a:gd name="connsiteY1" fmla="*/ 0 h 610195"/>
                  <a:gd name="connsiteX2" fmla="*/ 2912644 w 3014364"/>
                  <a:gd name="connsiteY2" fmla="*/ 0 h 610195"/>
                  <a:gd name="connsiteX3" fmla="*/ 3014364 w 3014364"/>
                  <a:gd name="connsiteY3" fmla="*/ 101720 h 610195"/>
                  <a:gd name="connsiteX4" fmla="*/ 3014364 w 3014364"/>
                  <a:gd name="connsiteY4" fmla="*/ 508475 h 610195"/>
                  <a:gd name="connsiteX5" fmla="*/ 2912644 w 3014364"/>
                  <a:gd name="connsiteY5" fmla="*/ 610195 h 610195"/>
                  <a:gd name="connsiteX6" fmla="*/ 101720 w 3014364"/>
                  <a:gd name="connsiteY6" fmla="*/ 610195 h 610195"/>
                  <a:gd name="connsiteX7" fmla="*/ 0 w 3014364"/>
                  <a:gd name="connsiteY7" fmla="*/ 508475 h 610195"/>
                  <a:gd name="connsiteX8" fmla="*/ 0 w 3014364"/>
                  <a:gd name="connsiteY8" fmla="*/ 101720 h 61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4364" h="610195">
                    <a:moveTo>
                      <a:pt x="0" y="101720"/>
                    </a:moveTo>
                    <a:cubicBezTo>
                      <a:pt x="0" y="45542"/>
                      <a:pt x="45542" y="0"/>
                      <a:pt x="101720" y="0"/>
                    </a:cubicBezTo>
                    <a:lnTo>
                      <a:pt x="2912644" y="0"/>
                    </a:lnTo>
                    <a:cubicBezTo>
                      <a:pt x="2968822" y="0"/>
                      <a:pt x="3014364" y="45542"/>
                      <a:pt x="3014364" y="101720"/>
                    </a:cubicBezTo>
                    <a:lnTo>
                      <a:pt x="3014364" y="508475"/>
                    </a:lnTo>
                    <a:cubicBezTo>
                      <a:pt x="3014364" y="564653"/>
                      <a:pt x="2968822" y="610195"/>
                      <a:pt x="2912644" y="610195"/>
                    </a:cubicBezTo>
                    <a:lnTo>
                      <a:pt x="101720" y="610195"/>
                    </a:lnTo>
                    <a:cubicBezTo>
                      <a:pt x="45542" y="610195"/>
                      <a:pt x="0" y="564653"/>
                      <a:pt x="0" y="508475"/>
                    </a:cubicBezTo>
                    <a:lnTo>
                      <a:pt x="0" y="101720"/>
                    </a:ln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p>
                <a:endParaRPr lang="zh-CN" altLang="en-US" sz="1220" kern="0" dirty="0">
                  <a:solidFill>
                    <a:sysClr val="windowText" lastClr="000000"/>
                  </a:solidFill>
                  <a:ea typeface="微软雅黑" panose="020B0503020204020204" charset="-122"/>
                </a:endParaRPr>
              </a:p>
            </p:txBody>
          </p:sp>
          <p:sp>
            <p:nvSpPr>
              <p:cNvPr id="91" name="任意多边形 90"/>
              <p:cNvSpPr/>
              <p:nvPr>
                <p:custDataLst>
                  <p:tags r:id="rId16"/>
                </p:custDataLst>
              </p:nvPr>
            </p:nvSpPr>
            <p:spPr>
              <a:xfrm>
                <a:off x="3413621" y="3496617"/>
                <a:ext cx="2963564" cy="584795"/>
              </a:xfrm>
              <a:custGeom>
                <a:avLst/>
                <a:gdLst>
                  <a:gd name="connsiteX0" fmla="*/ 0 w 3014364"/>
                  <a:gd name="connsiteY0" fmla="*/ 101720 h 610195"/>
                  <a:gd name="connsiteX1" fmla="*/ 101720 w 3014364"/>
                  <a:gd name="connsiteY1" fmla="*/ 0 h 610195"/>
                  <a:gd name="connsiteX2" fmla="*/ 2912644 w 3014364"/>
                  <a:gd name="connsiteY2" fmla="*/ 0 h 610195"/>
                  <a:gd name="connsiteX3" fmla="*/ 3014364 w 3014364"/>
                  <a:gd name="connsiteY3" fmla="*/ 101720 h 610195"/>
                  <a:gd name="connsiteX4" fmla="*/ 3014364 w 3014364"/>
                  <a:gd name="connsiteY4" fmla="*/ 508475 h 610195"/>
                  <a:gd name="connsiteX5" fmla="*/ 2912644 w 3014364"/>
                  <a:gd name="connsiteY5" fmla="*/ 610195 h 610195"/>
                  <a:gd name="connsiteX6" fmla="*/ 101720 w 3014364"/>
                  <a:gd name="connsiteY6" fmla="*/ 610195 h 610195"/>
                  <a:gd name="connsiteX7" fmla="*/ 0 w 3014364"/>
                  <a:gd name="connsiteY7" fmla="*/ 508475 h 610195"/>
                  <a:gd name="connsiteX8" fmla="*/ 0 w 3014364"/>
                  <a:gd name="connsiteY8" fmla="*/ 101720 h 61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4364" h="610195">
                    <a:moveTo>
                      <a:pt x="0" y="101720"/>
                    </a:moveTo>
                    <a:cubicBezTo>
                      <a:pt x="0" y="45542"/>
                      <a:pt x="45542" y="0"/>
                      <a:pt x="101720" y="0"/>
                    </a:cubicBezTo>
                    <a:lnTo>
                      <a:pt x="2912644" y="0"/>
                    </a:lnTo>
                    <a:cubicBezTo>
                      <a:pt x="2968822" y="0"/>
                      <a:pt x="3014364" y="45542"/>
                      <a:pt x="3014364" y="101720"/>
                    </a:cubicBezTo>
                    <a:lnTo>
                      <a:pt x="3014364" y="508475"/>
                    </a:lnTo>
                    <a:cubicBezTo>
                      <a:pt x="3014364" y="564653"/>
                      <a:pt x="2968822" y="610195"/>
                      <a:pt x="2912644" y="610195"/>
                    </a:cubicBezTo>
                    <a:lnTo>
                      <a:pt x="101720" y="610195"/>
                    </a:lnTo>
                    <a:cubicBezTo>
                      <a:pt x="45542" y="610195"/>
                      <a:pt x="0" y="564653"/>
                      <a:pt x="0" y="508475"/>
                    </a:cubicBezTo>
                    <a:lnTo>
                      <a:pt x="0" y="101720"/>
                    </a:ln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p>
                <a:pPr lvl="0" algn="l">
                  <a:lnSpc>
                    <a:spcPct val="150000"/>
                  </a:lnSpc>
                  <a:buClrTx/>
                  <a:buSzTx/>
                  <a:buFontTx/>
                  <a:defRPr/>
                </a:pPr>
                <a:r>
                  <a:rPr sz="1525" b="1" kern="0" dirty="0">
                    <a:solidFill>
                      <a:srgbClr val="DA0000"/>
                    </a:solidFill>
                    <a:latin typeface="微软雅黑" panose="020B0503020204020204" charset="-122"/>
                    <a:ea typeface="微软雅黑" panose="020B0503020204020204" charset="-122"/>
                    <a:cs typeface="+mn-ea"/>
                    <a:sym typeface="+mn-ea"/>
                  </a:rPr>
                  <a:t>坚持全面深化改革</a:t>
                </a:r>
                <a:endParaRPr sz="1525" b="1" kern="0" dirty="0">
                  <a:solidFill>
                    <a:srgbClr val="DA0000"/>
                  </a:solidFill>
                  <a:latin typeface="微软雅黑" panose="020B0503020204020204" charset="-122"/>
                  <a:ea typeface="微软雅黑" panose="020B0503020204020204" charset="-122"/>
                  <a:cs typeface="+mn-ea"/>
                </a:endParaRPr>
              </a:p>
            </p:txBody>
          </p:sp>
        </p:grpSp>
        <p:grpSp>
          <p:nvGrpSpPr>
            <p:cNvPr id="92" name="文本4"/>
            <p:cNvGrpSpPr/>
            <p:nvPr/>
          </p:nvGrpSpPr>
          <p:grpSpPr>
            <a:xfrm>
              <a:off x="10517" y="8558"/>
              <a:ext cx="4763" cy="1091"/>
              <a:chOff x="3388221" y="4167336"/>
              <a:chExt cx="3014364" cy="610195"/>
            </a:xfrm>
          </p:grpSpPr>
          <p:sp>
            <p:nvSpPr>
              <p:cNvPr id="93" name="任意多边形 92"/>
              <p:cNvSpPr/>
              <p:nvPr>
                <p:custDataLst>
                  <p:tags r:id="rId17"/>
                </p:custDataLst>
              </p:nvPr>
            </p:nvSpPr>
            <p:spPr>
              <a:xfrm>
                <a:off x="3388221" y="4167336"/>
                <a:ext cx="3014364" cy="610195"/>
              </a:xfrm>
              <a:custGeom>
                <a:avLst/>
                <a:gdLst>
                  <a:gd name="connsiteX0" fmla="*/ 0 w 3014364"/>
                  <a:gd name="connsiteY0" fmla="*/ 101720 h 610195"/>
                  <a:gd name="connsiteX1" fmla="*/ 101720 w 3014364"/>
                  <a:gd name="connsiteY1" fmla="*/ 0 h 610195"/>
                  <a:gd name="connsiteX2" fmla="*/ 2912644 w 3014364"/>
                  <a:gd name="connsiteY2" fmla="*/ 0 h 610195"/>
                  <a:gd name="connsiteX3" fmla="*/ 3014364 w 3014364"/>
                  <a:gd name="connsiteY3" fmla="*/ 101720 h 610195"/>
                  <a:gd name="connsiteX4" fmla="*/ 3014364 w 3014364"/>
                  <a:gd name="connsiteY4" fmla="*/ 508475 h 610195"/>
                  <a:gd name="connsiteX5" fmla="*/ 2912644 w 3014364"/>
                  <a:gd name="connsiteY5" fmla="*/ 610195 h 610195"/>
                  <a:gd name="connsiteX6" fmla="*/ 101720 w 3014364"/>
                  <a:gd name="connsiteY6" fmla="*/ 610195 h 610195"/>
                  <a:gd name="connsiteX7" fmla="*/ 0 w 3014364"/>
                  <a:gd name="connsiteY7" fmla="*/ 508475 h 610195"/>
                  <a:gd name="connsiteX8" fmla="*/ 0 w 3014364"/>
                  <a:gd name="connsiteY8" fmla="*/ 101720 h 61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4364" h="610195">
                    <a:moveTo>
                      <a:pt x="0" y="101720"/>
                    </a:moveTo>
                    <a:cubicBezTo>
                      <a:pt x="0" y="45542"/>
                      <a:pt x="45542" y="0"/>
                      <a:pt x="101720" y="0"/>
                    </a:cubicBezTo>
                    <a:lnTo>
                      <a:pt x="2912644" y="0"/>
                    </a:lnTo>
                    <a:cubicBezTo>
                      <a:pt x="2968822" y="0"/>
                      <a:pt x="3014364" y="45542"/>
                      <a:pt x="3014364" y="101720"/>
                    </a:cubicBezTo>
                    <a:lnTo>
                      <a:pt x="3014364" y="508475"/>
                    </a:lnTo>
                    <a:cubicBezTo>
                      <a:pt x="3014364" y="564653"/>
                      <a:pt x="2968822" y="610195"/>
                      <a:pt x="2912644" y="610195"/>
                    </a:cubicBezTo>
                    <a:lnTo>
                      <a:pt x="101720" y="610195"/>
                    </a:lnTo>
                    <a:cubicBezTo>
                      <a:pt x="45542" y="610195"/>
                      <a:pt x="0" y="564653"/>
                      <a:pt x="0" y="508475"/>
                    </a:cubicBezTo>
                    <a:lnTo>
                      <a:pt x="0" y="101720"/>
                    </a:ln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p>
                <a:endParaRPr lang="zh-CN" altLang="en-US" sz="1220" kern="0" dirty="0">
                  <a:solidFill>
                    <a:sysClr val="windowText" lastClr="000000"/>
                  </a:solidFill>
                  <a:ea typeface="微软雅黑" panose="020B0503020204020204" charset="-122"/>
                </a:endParaRPr>
              </a:p>
            </p:txBody>
          </p:sp>
          <p:sp>
            <p:nvSpPr>
              <p:cNvPr id="94" name="任意多边形 93"/>
              <p:cNvSpPr/>
              <p:nvPr>
                <p:custDataLst>
                  <p:tags r:id="rId18"/>
                </p:custDataLst>
              </p:nvPr>
            </p:nvSpPr>
            <p:spPr>
              <a:xfrm>
                <a:off x="3413621" y="4180036"/>
                <a:ext cx="2963564" cy="584795"/>
              </a:xfrm>
              <a:custGeom>
                <a:avLst/>
                <a:gdLst>
                  <a:gd name="connsiteX0" fmla="*/ 0 w 3014364"/>
                  <a:gd name="connsiteY0" fmla="*/ 101720 h 610195"/>
                  <a:gd name="connsiteX1" fmla="*/ 101720 w 3014364"/>
                  <a:gd name="connsiteY1" fmla="*/ 0 h 610195"/>
                  <a:gd name="connsiteX2" fmla="*/ 2912644 w 3014364"/>
                  <a:gd name="connsiteY2" fmla="*/ 0 h 610195"/>
                  <a:gd name="connsiteX3" fmla="*/ 3014364 w 3014364"/>
                  <a:gd name="connsiteY3" fmla="*/ 101720 h 610195"/>
                  <a:gd name="connsiteX4" fmla="*/ 3014364 w 3014364"/>
                  <a:gd name="connsiteY4" fmla="*/ 508475 h 610195"/>
                  <a:gd name="connsiteX5" fmla="*/ 2912644 w 3014364"/>
                  <a:gd name="connsiteY5" fmla="*/ 610195 h 610195"/>
                  <a:gd name="connsiteX6" fmla="*/ 101720 w 3014364"/>
                  <a:gd name="connsiteY6" fmla="*/ 610195 h 610195"/>
                  <a:gd name="connsiteX7" fmla="*/ 0 w 3014364"/>
                  <a:gd name="connsiteY7" fmla="*/ 508475 h 610195"/>
                  <a:gd name="connsiteX8" fmla="*/ 0 w 3014364"/>
                  <a:gd name="connsiteY8" fmla="*/ 101720 h 61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4364" h="610195">
                    <a:moveTo>
                      <a:pt x="0" y="101720"/>
                    </a:moveTo>
                    <a:cubicBezTo>
                      <a:pt x="0" y="45542"/>
                      <a:pt x="45542" y="0"/>
                      <a:pt x="101720" y="0"/>
                    </a:cubicBezTo>
                    <a:lnTo>
                      <a:pt x="2912644" y="0"/>
                    </a:lnTo>
                    <a:cubicBezTo>
                      <a:pt x="2968822" y="0"/>
                      <a:pt x="3014364" y="45542"/>
                      <a:pt x="3014364" y="101720"/>
                    </a:cubicBezTo>
                    <a:lnTo>
                      <a:pt x="3014364" y="508475"/>
                    </a:lnTo>
                    <a:cubicBezTo>
                      <a:pt x="3014364" y="564653"/>
                      <a:pt x="2968822" y="610195"/>
                      <a:pt x="2912644" y="610195"/>
                    </a:cubicBezTo>
                    <a:lnTo>
                      <a:pt x="101720" y="610195"/>
                    </a:lnTo>
                    <a:cubicBezTo>
                      <a:pt x="45542" y="610195"/>
                      <a:pt x="0" y="564653"/>
                      <a:pt x="0" y="508475"/>
                    </a:cubicBezTo>
                    <a:lnTo>
                      <a:pt x="0" y="101720"/>
                    </a:ln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p>
                <a:pPr indent="0" algn="l" eaLnBrk="0" fontAlgn="auto" hangingPunct="0">
                  <a:lnSpc>
                    <a:spcPts val="3500"/>
                  </a:lnSpc>
                  <a:spcBef>
                    <a:spcPts val="600"/>
                  </a:spcBef>
                  <a:buClrTx/>
                  <a:buSzTx/>
                  <a:buFont typeface="Arial" panose="020B0604020202020204" pitchFamily="34" charset="0"/>
                  <a:buNone/>
                </a:pPr>
                <a:r>
                  <a:rPr sz="1525" b="1" kern="0" dirty="0">
                    <a:solidFill>
                      <a:srgbClr val="DA0000"/>
                    </a:solidFill>
                    <a:latin typeface="微软雅黑" panose="020B0503020204020204" charset="-122"/>
                    <a:ea typeface="微软雅黑" panose="020B0503020204020204" charset="-122"/>
                    <a:cs typeface="+mn-ea"/>
                    <a:sym typeface="+mn-ea"/>
                  </a:rPr>
                  <a:t>坚持新发展理念</a:t>
                </a:r>
                <a:endParaRPr sz="1525" b="1" kern="0" dirty="0">
                  <a:solidFill>
                    <a:srgbClr val="DA0000"/>
                  </a:solidFill>
                  <a:latin typeface="微软雅黑" panose="020B0503020204020204" charset="-122"/>
                  <a:ea typeface="微软雅黑" panose="020B0503020204020204" charset="-122"/>
                  <a:cs typeface="+mn-ea"/>
                </a:endParaRPr>
              </a:p>
            </p:txBody>
          </p:sp>
        </p:grpSp>
        <p:grpSp>
          <p:nvGrpSpPr>
            <p:cNvPr id="95" name="文本5"/>
            <p:cNvGrpSpPr/>
            <p:nvPr/>
          </p:nvGrpSpPr>
          <p:grpSpPr>
            <a:xfrm>
              <a:off x="10517" y="9780"/>
              <a:ext cx="4763" cy="1091"/>
              <a:chOff x="3388221" y="4850755"/>
              <a:chExt cx="3014364" cy="610195"/>
            </a:xfrm>
          </p:grpSpPr>
          <p:sp>
            <p:nvSpPr>
              <p:cNvPr id="96" name="任意多边形 95"/>
              <p:cNvSpPr/>
              <p:nvPr>
                <p:custDataLst>
                  <p:tags r:id="rId19"/>
                </p:custDataLst>
              </p:nvPr>
            </p:nvSpPr>
            <p:spPr>
              <a:xfrm>
                <a:off x="3388221" y="4850755"/>
                <a:ext cx="3014364" cy="610195"/>
              </a:xfrm>
              <a:custGeom>
                <a:avLst/>
                <a:gdLst>
                  <a:gd name="connsiteX0" fmla="*/ 0 w 3014364"/>
                  <a:gd name="connsiteY0" fmla="*/ 101720 h 610195"/>
                  <a:gd name="connsiteX1" fmla="*/ 101720 w 3014364"/>
                  <a:gd name="connsiteY1" fmla="*/ 0 h 610195"/>
                  <a:gd name="connsiteX2" fmla="*/ 2912644 w 3014364"/>
                  <a:gd name="connsiteY2" fmla="*/ 0 h 610195"/>
                  <a:gd name="connsiteX3" fmla="*/ 3014364 w 3014364"/>
                  <a:gd name="connsiteY3" fmla="*/ 101720 h 610195"/>
                  <a:gd name="connsiteX4" fmla="*/ 3014364 w 3014364"/>
                  <a:gd name="connsiteY4" fmla="*/ 508475 h 610195"/>
                  <a:gd name="connsiteX5" fmla="*/ 2912644 w 3014364"/>
                  <a:gd name="connsiteY5" fmla="*/ 610195 h 610195"/>
                  <a:gd name="connsiteX6" fmla="*/ 101720 w 3014364"/>
                  <a:gd name="connsiteY6" fmla="*/ 610195 h 610195"/>
                  <a:gd name="connsiteX7" fmla="*/ 0 w 3014364"/>
                  <a:gd name="connsiteY7" fmla="*/ 508475 h 610195"/>
                  <a:gd name="connsiteX8" fmla="*/ 0 w 3014364"/>
                  <a:gd name="connsiteY8" fmla="*/ 101720 h 61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4364" h="610195">
                    <a:moveTo>
                      <a:pt x="0" y="101720"/>
                    </a:moveTo>
                    <a:cubicBezTo>
                      <a:pt x="0" y="45542"/>
                      <a:pt x="45542" y="0"/>
                      <a:pt x="101720" y="0"/>
                    </a:cubicBezTo>
                    <a:lnTo>
                      <a:pt x="2912644" y="0"/>
                    </a:lnTo>
                    <a:cubicBezTo>
                      <a:pt x="2968822" y="0"/>
                      <a:pt x="3014364" y="45542"/>
                      <a:pt x="3014364" y="101720"/>
                    </a:cubicBezTo>
                    <a:lnTo>
                      <a:pt x="3014364" y="508475"/>
                    </a:lnTo>
                    <a:cubicBezTo>
                      <a:pt x="3014364" y="564653"/>
                      <a:pt x="2968822" y="610195"/>
                      <a:pt x="2912644" y="610195"/>
                    </a:cubicBezTo>
                    <a:lnTo>
                      <a:pt x="101720" y="610195"/>
                    </a:lnTo>
                    <a:cubicBezTo>
                      <a:pt x="45542" y="610195"/>
                      <a:pt x="0" y="564653"/>
                      <a:pt x="0" y="508475"/>
                    </a:cubicBezTo>
                    <a:lnTo>
                      <a:pt x="0" y="101720"/>
                    </a:ln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p>
                <a:endParaRPr lang="zh-CN" altLang="en-US" sz="1220" kern="0" dirty="0">
                  <a:solidFill>
                    <a:sysClr val="windowText" lastClr="000000"/>
                  </a:solidFill>
                  <a:ea typeface="微软雅黑" panose="020B0503020204020204" charset="-122"/>
                </a:endParaRPr>
              </a:p>
            </p:txBody>
          </p:sp>
          <p:sp>
            <p:nvSpPr>
              <p:cNvPr id="97" name="任意多边形 96"/>
              <p:cNvSpPr/>
              <p:nvPr>
                <p:custDataLst>
                  <p:tags r:id="rId20"/>
                </p:custDataLst>
              </p:nvPr>
            </p:nvSpPr>
            <p:spPr>
              <a:xfrm>
                <a:off x="3413621" y="4863455"/>
                <a:ext cx="2963564" cy="584795"/>
              </a:xfrm>
              <a:custGeom>
                <a:avLst/>
                <a:gdLst>
                  <a:gd name="connsiteX0" fmla="*/ 0 w 3014364"/>
                  <a:gd name="connsiteY0" fmla="*/ 101720 h 610195"/>
                  <a:gd name="connsiteX1" fmla="*/ 101720 w 3014364"/>
                  <a:gd name="connsiteY1" fmla="*/ 0 h 610195"/>
                  <a:gd name="connsiteX2" fmla="*/ 2912644 w 3014364"/>
                  <a:gd name="connsiteY2" fmla="*/ 0 h 610195"/>
                  <a:gd name="connsiteX3" fmla="*/ 3014364 w 3014364"/>
                  <a:gd name="connsiteY3" fmla="*/ 101720 h 610195"/>
                  <a:gd name="connsiteX4" fmla="*/ 3014364 w 3014364"/>
                  <a:gd name="connsiteY4" fmla="*/ 508475 h 610195"/>
                  <a:gd name="connsiteX5" fmla="*/ 2912644 w 3014364"/>
                  <a:gd name="connsiteY5" fmla="*/ 610195 h 610195"/>
                  <a:gd name="connsiteX6" fmla="*/ 101720 w 3014364"/>
                  <a:gd name="connsiteY6" fmla="*/ 610195 h 610195"/>
                  <a:gd name="connsiteX7" fmla="*/ 0 w 3014364"/>
                  <a:gd name="connsiteY7" fmla="*/ 508475 h 610195"/>
                  <a:gd name="connsiteX8" fmla="*/ 0 w 3014364"/>
                  <a:gd name="connsiteY8" fmla="*/ 101720 h 61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4364" h="610195">
                    <a:moveTo>
                      <a:pt x="0" y="101720"/>
                    </a:moveTo>
                    <a:cubicBezTo>
                      <a:pt x="0" y="45542"/>
                      <a:pt x="45542" y="0"/>
                      <a:pt x="101720" y="0"/>
                    </a:cubicBezTo>
                    <a:lnTo>
                      <a:pt x="2912644" y="0"/>
                    </a:lnTo>
                    <a:cubicBezTo>
                      <a:pt x="2968822" y="0"/>
                      <a:pt x="3014364" y="45542"/>
                      <a:pt x="3014364" y="101720"/>
                    </a:cubicBezTo>
                    <a:lnTo>
                      <a:pt x="3014364" y="508475"/>
                    </a:lnTo>
                    <a:cubicBezTo>
                      <a:pt x="3014364" y="564653"/>
                      <a:pt x="2968822" y="610195"/>
                      <a:pt x="2912644" y="610195"/>
                    </a:cubicBezTo>
                    <a:lnTo>
                      <a:pt x="101720" y="610195"/>
                    </a:lnTo>
                    <a:cubicBezTo>
                      <a:pt x="45542" y="610195"/>
                      <a:pt x="0" y="564653"/>
                      <a:pt x="0" y="508475"/>
                    </a:cubicBezTo>
                    <a:lnTo>
                      <a:pt x="0" y="101720"/>
                    </a:ln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p>
                <a:pPr indent="0" algn="l" eaLnBrk="0" fontAlgn="auto" hangingPunct="0">
                  <a:lnSpc>
                    <a:spcPts val="3500"/>
                  </a:lnSpc>
                  <a:spcBef>
                    <a:spcPts val="600"/>
                  </a:spcBef>
                  <a:buClrTx/>
                  <a:buSzTx/>
                  <a:buFont typeface="Arial" panose="020B0604020202020204" pitchFamily="34" charset="0"/>
                  <a:buNone/>
                </a:pPr>
                <a:r>
                  <a:rPr sz="1525" b="1" kern="0" dirty="0">
                    <a:solidFill>
                      <a:srgbClr val="DA0000"/>
                    </a:solidFill>
                    <a:latin typeface="微软雅黑" panose="020B0503020204020204" charset="-122"/>
                    <a:ea typeface="微软雅黑" panose="020B0503020204020204" charset="-122"/>
                    <a:cs typeface="+mn-ea"/>
                    <a:sym typeface="+mn-ea"/>
                  </a:rPr>
                  <a:t>坚持人民当家作主</a:t>
                </a:r>
                <a:endParaRPr sz="1525" b="1" kern="0" dirty="0">
                  <a:solidFill>
                    <a:srgbClr val="DA0000"/>
                  </a:solidFill>
                  <a:latin typeface="微软雅黑" panose="020B0503020204020204" charset="-122"/>
                  <a:ea typeface="微软雅黑" panose="020B0503020204020204" charset="-122"/>
                  <a:cs typeface="+mn-ea"/>
                </a:endParaRPr>
              </a:p>
            </p:txBody>
          </p:sp>
        </p:grpSp>
      </p:grpSp>
      <p:grpSp>
        <p:nvGrpSpPr>
          <p:cNvPr id="2" name="组合 1"/>
          <p:cNvGrpSpPr/>
          <p:nvPr/>
        </p:nvGrpSpPr>
        <p:grpSpPr>
          <a:xfrm>
            <a:off x="4939753" y="1106153"/>
            <a:ext cx="3573203" cy="2416198"/>
            <a:chOff x="9270" y="4894"/>
            <a:chExt cx="6010" cy="5977"/>
          </a:xfrm>
        </p:grpSpPr>
        <p:grpSp>
          <p:nvGrpSpPr>
            <p:cNvPr id="3" name="深色2"/>
            <p:cNvGrpSpPr/>
            <p:nvPr/>
          </p:nvGrpSpPr>
          <p:grpSpPr>
            <a:xfrm>
              <a:off x="9270" y="4894"/>
              <a:ext cx="1134" cy="1091"/>
              <a:chOff x="2741414" y="2117080"/>
              <a:chExt cx="610195" cy="610195"/>
            </a:xfrm>
          </p:grpSpPr>
          <p:sp>
            <p:nvSpPr>
              <p:cNvPr id="4" name="圆角矩形 3"/>
              <p:cNvSpPr/>
              <p:nvPr>
                <p:custDataLst>
                  <p:tags r:id="rId21"/>
                </p:custDataLst>
              </p:nvPr>
            </p:nvSpPr>
            <p:spPr>
              <a:xfrm>
                <a:off x="2741414" y="2117080"/>
                <a:ext cx="610195" cy="610195"/>
              </a:xfrm>
              <a:prstGeom prst="roundRect">
                <a:avLst>
                  <a:gd name="adj" fmla="val 16670"/>
                </a:avLst>
              </a:prstGeom>
              <a:gradFill>
                <a:gsLst>
                  <a:gs pos="100000">
                    <a:srgbClr val="C00000">
                      <a:lumMod val="20000"/>
                      <a:lumOff val="80000"/>
                    </a:srgbClr>
                  </a:gs>
                  <a:gs pos="51657">
                    <a:srgbClr val="C00000">
                      <a:lumMod val="60000"/>
                      <a:lumOff val="40000"/>
                    </a:srgbClr>
                  </a:gs>
                  <a:gs pos="0">
                    <a:srgbClr val="C00000">
                      <a:lumMod val="20000"/>
                      <a:lumOff val="80000"/>
                    </a:srgbClr>
                  </a:gs>
                </a:gsLst>
                <a:lin ang="5400000" scaled="1"/>
              </a:gradFill>
              <a:ln w="9525">
                <a:solidFill>
                  <a:srgbClr val="C00000">
                    <a:lumMod val="60000"/>
                    <a:lumOff val="40000"/>
                  </a:srgbClr>
                </a:solidFill>
                <a:round/>
              </a:ln>
              <a:effectLst>
                <a:outerShdw blurRad="63500" sx="101000" sy="101000" algn="ctr" rotWithShape="0">
                  <a:prstClr val="black">
                    <a:alpha val="18000"/>
                  </a:prstClr>
                </a:outerShdw>
              </a:effectLst>
            </p:spPr>
          </p:sp>
          <p:sp>
            <p:nvSpPr>
              <p:cNvPr id="5" name="圆角矩形 4"/>
              <p:cNvSpPr/>
              <p:nvPr>
                <p:custDataLst>
                  <p:tags r:id="rId22"/>
                </p:custDataLst>
              </p:nvPr>
            </p:nvSpPr>
            <p:spPr>
              <a:xfrm>
                <a:off x="2766814" y="2129780"/>
                <a:ext cx="559395" cy="584795"/>
              </a:xfrm>
              <a:prstGeom prst="roundRect">
                <a:avLst>
                  <a:gd name="adj" fmla="val 16670"/>
                </a:avLst>
              </a:prstGeom>
              <a:gradFill rotWithShape="1">
                <a:gsLst>
                  <a:gs pos="98000">
                    <a:srgbClr val="C00000">
                      <a:lumMod val="60000"/>
                      <a:lumOff val="40000"/>
                    </a:srgbClr>
                  </a:gs>
                  <a:gs pos="100000">
                    <a:srgbClr val="C00000">
                      <a:lumMod val="40000"/>
                      <a:lumOff val="60000"/>
                    </a:srgbClr>
                  </a:gs>
                  <a:gs pos="51657">
                    <a:srgbClr val="C00000"/>
                  </a:gs>
                  <a:gs pos="50000">
                    <a:srgbClr val="C00000">
                      <a:alpha val="70000"/>
                    </a:srgbClr>
                  </a:gs>
                  <a:gs pos="8000">
                    <a:srgbClr val="C00000">
                      <a:lumMod val="60000"/>
                      <a:lumOff val="40000"/>
                    </a:srgbClr>
                  </a:gs>
                </a:gsLst>
                <a:lin ang="5400000" scaled="1"/>
              </a:gradFill>
              <a:ln w="9525">
                <a:noFill/>
                <a:round/>
              </a:ln>
            </p:spPr>
            <p:txBody>
              <a:bodyPr anchor="ctr"/>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135"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charset="-122"/>
                    <a:cs typeface="Arial" panose="020B0604020202020204" pitchFamily="34" charset="0"/>
                  </a:rPr>
                  <a:t>8</a:t>
                </a:r>
                <a:endParaRPr kumimoji="0" lang="zh-CN" altLang="en-US" sz="2135"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charset="-122"/>
                  <a:cs typeface="Arial" panose="020B0604020202020204" pitchFamily="34" charset="0"/>
                </a:endParaRPr>
              </a:p>
            </p:txBody>
          </p:sp>
        </p:grpSp>
        <p:grpSp>
          <p:nvGrpSpPr>
            <p:cNvPr id="6" name="深色3"/>
            <p:cNvGrpSpPr/>
            <p:nvPr/>
          </p:nvGrpSpPr>
          <p:grpSpPr>
            <a:xfrm>
              <a:off x="9270" y="6115"/>
              <a:ext cx="1134" cy="1091"/>
              <a:chOff x="2741414" y="2800498"/>
              <a:chExt cx="610195" cy="610195"/>
            </a:xfrm>
          </p:grpSpPr>
          <p:sp>
            <p:nvSpPr>
              <p:cNvPr id="7" name="圆角矩形 6"/>
              <p:cNvSpPr/>
              <p:nvPr>
                <p:custDataLst>
                  <p:tags r:id="rId23"/>
                </p:custDataLst>
              </p:nvPr>
            </p:nvSpPr>
            <p:spPr>
              <a:xfrm>
                <a:off x="2741414" y="2800498"/>
                <a:ext cx="610195" cy="610195"/>
              </a:xfrm>
              <a:prstGeom prst="roundRect">
                <a:avLst>
                  <a:gd name="adj" fmla="val 16670"/>
                </a:avLst>
              </a:prstGeom>
              <a:gradFill>
                <a:gsLst>
                  <a:gs pos="100000">
                    <a:srgbClr val="C00000">
                      <a:lumMod val="20000"/>
                      <a:lumOff val="80000"/>
                    </a:srgbClr>
                  </a:gs>
                  <a:gs pos="51657">
                    <a:srgbClr val="C00000">
                      <a:lumMod val="60000"/>
                      <a:lumOff val="40000"/>
                    </a:srgbClr>
                  </a:gs>
                  <a:gs pos="0">
                    <a:srgbClr val="C00000">
                      <a:lumMod val="20000"/>
                      <a:lumOff val="80000"/>
                    </a:srgbClr>
                  </a:gs>
                </a:gsLst>
                <a:lin ang="5400000" scaled="1"/>
              </a:gradFill>
              <a:ln w="9525">
                <a:solidFill>
                  <a:srgbClr val="C00000">
                    <a:lumMod val="60000"/>
                    <a:lumOff val="40000"/>
                  </a:srgbClr>
                </a:solidFill>
                <a:round/>
              </a:ln>
              <a:effectLst>
                <a:outerShdw blurRad="63500" sx="101000" sy="101000" algn="ctr" rotWithShape="0">
                  <a:prstClr val="black">
                    <a:alpha val="18000"/>
                  </a:prstClr>
                </a:outerShdw>
              </a:effectLst>
            </p:spPr>
          </p:sp>
          <p:sp>
            <p:nvSpPr>
              <p:cNvPr id="8" name="圆角矩形 7"/>
              <p:cNvSpPr/>
              <p:nvPr>
                <p:custDataLst>
                  <p:tags r:id="rId24"/>
                </p:custDataLst>
              </p:nvPr>
            </p:nvSpPr>
            <p:spPr>
              <a:xfrm>
                <a:off x="2766814" y="2813198"/>
                <a:ext cx="559395" cy="584795"/>
              </a:xfrm>
              <a:prstGeom prst="roundRect">
                <a:avLst>
                  <a:gd name="adj" fmla="val 16670"/>
                </a:avLst>
              </a:prstGeom>
              <a:gradFill rotWithShape="1">
                <a:gsLst>
                  <a:gs pos="98000">
                    <a:srgbClr val="C00000">
                      <a:lumMod val="60000"/>
                      <a:lumOff val="40000"/>
                    </a:srgbClr>
                  </a:gs>
                  <a:gs pos="100000">
                    <a:srgbClr val="C00000">
                      <a:lumMod val="40000"/>
                      <a:lumOff val="60000"/>
                    </a:srgbClr>
                  </a:gs>
                  <a:gs pos="51657">
                    <a:srgbClr val="C00000"/>
                  </a:gs>
                  <a:gs pos="50000">
                    <a:srgbClr val="C00000">
                      <a:alpha val="70000"/>
                    </a:srgbClr>
                  </a:gs>
                  <a:gs pos="8000">
                    <a:srgbClr val="C00000">
                      <a:lumMod val="60000"/>
                      <a:lumOff val="40000"/>
                    </a:srgbClr>
                  </a:gs>
                </a:gsLst>
                <a:lin ang="5400000" scaled="1"/>
              </a:gradFill>
              <a:ln w="9525">
                <a:noFill/>
                <a:round/>
              </a:ln>
            </p:spPr>
            <p:txBody>
              <a:bodyPr anchor="ctr"/>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135"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charset="-122"/>
                    <a:cs typeface="Arial" panose="020B0604020202020204" pitchFamily="34" charset="0"/>
                  </a:rPr>
                  <a:t>9</a:t>
                </a:r>
                <a:endParaRPr kumimoji="0" lang="zh-CN" altLang="en-US" sz="2135"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charset="-122"/>
                  <a:cs typeface="Arial" panose="020B0604020202020204" pitchFamily="34" charset="0"/>
                </a:endParaRPr>
              </a:p>
            </p:txBody>
          </p:sp>
        </p:grpSp>
        <p:grpSp>
          <p:nvGrpSpPr>
            <p:cNvPr id="9" name="深色4"/>
            <p:cNvGrpSpPr/>
            <p:nvPr/>
          </p:nvGrpSpPr>
          <p:grpSpPr>
            <a:xfrm>
              <a:off x="9270" y="7337"/>
              <a:ext cx="1134" cy="1091"/>
              <a:chOff x="2741414" y="3483917"/>
              <a:chExt cx="610195" cy="610195"/>
            </a:xfrm>
          </p:grpSpPr>
          <p:sp>
            <p:nvSpPr>
              <p:cNvPr id="10" name="圆角矩形 9"/>
              <p:cNvSpPr/>
              <p:nvPr>
                <p:custDataLst>
                  <p:tags r:id="rId25"/>
                </p:custDataLst>
              </p:nvPr>
            </p:nvSpPr>
            <p:spPr>
              <a:xfrm>
                <a:off x="2741414" y="3483917"/>
                <a:ext cx="610195" cy="610195"/>
              </a:xfrm>
              <a:prstGeom prst="roundRect">
                <a:avLst>
                  <a:gd name="adj" fmla="val 16670"/>
                </a:avLst>
              </a:prstGeom>
              <a:gradFill>
                <a:gsLst>
                  <a:gs pos="100000">
                    <a:srgbClr val="C00000">
                      <a:lumMod val="20000"/>
                      <a:lumOff val="80000"/>
                    </a:srgbClr>
                  </a:gs>
                  <a:gs pos="51657">
                    <a:srgbClr val="C00000">
                      <a:lumMod val="60000"/>
                      <a:lumOff val="40000"/>
                    </a:srgbClr>
                  </a:gs>
                  <a:gs pos="0">
                    <a:srgbClr val="C00000">
                      <a:lumMod val="20000"/>
                      <a:lumOff val="80000"/>
                    </a:srgbClr>
                  </a:gs>
                </a:gsLst>
                <a:lin ang="5400000" scaled="1"/>
              </a:gradFill>
              <a:ln w="9525">
                <a:solidFill>
                  <a:srgbClr val="C00000">
                    <a:lumMod val="60000"/>
                    <a:lumOff val="40000"/>
                  </a:srgbClr>
                </a:solidFill>
                <a:round/>
              </a:ln>
              <a:effectLst>
                <a:outerShdw blurRad="63500" sx="101000" sy="101000" algn="ctr" rotWithShape="0">
                  <a:prstClr val="black">
                    <a:alpha val="18000"/>
                  </a:prstClr>
                </a:outerShdw>
              </a:effectLst>
            </p:spPr>
          </p:sp>
          <p:sp>
            <p:nvSpPr>
              <p:cNvPr id="11" name="圆角矩形 10"/>
              <p:cNvSpPr/>
              <p:nvPr>
                <p:custDataLst>
                  <p:tags r:id="rId26"/>
                </p:custDataLst>
              </p:nvPr>
            </p:nvSpPr>
            <p:spPr>
              <a:xfrm>
                <a:off x="2766814" y="3496617"/>
                <a:ext cx="559395" cy="584795"/>
              </a:xfrm>
              <a:prstGeom prst="roundRect">
                <a:avLst>
                  <a:gd name="adj" fmla="val 16670"/>
                </a:avLst>
              </a:prstGeom>
              <a:gradFill rotWithShape="1">
                <a:gsLst>
                  <a:gs pos="98000">
                    <a:srgbClr val="C00000">
                      <a:lumMod val="60000"/>
                      <a:lumOff val="40000"/>
                    </a:srgbClr>
                  </a:gs>
                  <a:gs pos="100000">
                    <a:srgbClr val="C00000">
                      <a:lumMod val="40000"/>
                      <a:lumOff val="60000"/>
                    </a:srgbClr>
                  </a:gs>
                  <a:gs pos="51657">
                    <a:srgbClr val="C00000"/>
                  </a:gs>
                  <a:gs pos="50000">
                    <a:srgbClr val="C00000">
                      <a:alpha val="70000"/>
                    </a:srgbClr>
                  </a:gs>
                  <a:gs pos="8000">
                    <a:srgbClr val="C00000">
                      <a:lumMod val="60000"/>
                      <a:lumOff val="40000"/>
                    </a:srgbClr>
                  </a:gs>
                </a:gsLst>
                <a:lin ang="5400000" scaled="1"/>
              </a:gradFill>
              <a:ln w="9525">
                <a:noFill/>
                <a:round/>
              </a:ln>
            </p:spPr>
            <p:txBody>
              <a:bodyPr anchor="ctr"/>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135"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charset="-122"/>
                    <a:cs typeface="Arial" panose="020B0604020202020204" pitchFamily="34" charset="0"/>
                  </a:rPr>
                  <a:t>10</a:t>
                </a:r>
                <a:endParaRPr kumimoji="0" lang="zh-CN" altLang="en-US" sz="2135"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charset="-122"/>
                  <a:cs typeface="Arial" panose="020B0604020202020204" pitchFamily="34" charset="0"/>
                </a:endParaRPr>
              </a:p>
            </p:txBody>
          </p:sp>
        </p:grpSp>
        <p:grpSp>
          <p:nvGrpSpPr>
            <p:cNvPr id="12" name="深色5"/>
            <p:cNvGrpSpPr/>
            <p:nvPr/>
          </p:nvGrpSpPr>
          <p:grpSpPr>
            <a:xfrm>
              <a:off x="9270" y="8558"/>
              <a:ext cx="1134" cy="1091"/>
              <a:chOff x="2741414" y="4167336"/>
              <a:chExt cx="610195" cy="610195"/>
            </a:xfrm>
          </p:grpSpPr>
          <p:sp>
            <p:nvSpPr>
              <p:cNvPr id="13" name="圆角矩形 12"/>
              <p:cNvSpPr/>
              <p:nvPr>
                <p:custDataLst>
                  <p:tags r:id="rId27"/>
                </p:custDataLst>
              </p:nvPr>
            </p:nvSpPr>
            <p:spPr>
              <a:xfrm>
                <a:off x="2741414" y="4167336"/>
                <a:ext cx="610195" cy="610195"/>
              </a:xfrm>
              <a:prstGeom prst="roundRect">
                <a:avLst>
                  <a:gd name="adj" fmla="val 16670"/>
                </a:avLst>
              </a:prstGeom>
              <a:gradFill>
                <a:gsLst>
                  <a:gs pos="100000">
                    <a:srgbClr val="C00000">
                      <a:lumMod val="20000"/>
                      <a:lumOff val="80000"/>
                    </a:srgbClr>
                  </a:gs>
                  <a:gs pos="51657">
                    <a:srgbClr val="C00000">
                      <a:lumMod val="60000"/>
                      <a:lumOff val="40000"/>
                    </a:srgbClr>
                  </a:gs>
                  <a:gs pos="0">
                    <a:srgbClr val="C00000">
                      <a:lumMod val="20000"/>
                      <a:lumOff val="80000"/>
                    </a:srgbClr>
                  </a:gs>
                </a:gsLst>
                <a:lin ang="5400000" scaled="1"/>
              </a:gradFill>
              <a:ln w="9525">
                <a:solidFill>
                  <a:srgbClr val="C00000">
                    <a:lumMod val="60000"/>
                    <a:lumOff val="40000"/>
                  </a:srgbClr>
                </a:solidFill>
                <a:round/>
              </a:ln>
              <a:effectLst>
                <a:outerShdw blurRad="63500" sx="101000" sy="101000" algn="ctr" rotWithShape="0">
                  <a:prstClr val="black">
                    <a:alpha val="18000"/>
                  </a:prstClr>
                </a:outerShdw>
              </a:effectLst>
            </p:spPr>
          </p:sp>
          <p:sp>
            <p:nvSpPr>
              <p:cNvPr id="14" name="圆角矩形 13"/>
              <p:cNvSpPr/>
              <p:nvPr>
                <p:custDataLst>
                  <p:tags r:id="rId28"/>
                </p:custDataLst>
              </p:nvPr>
            </p:nvSpPr>
            <p:spPr>
              <a:xfrm>
                <a:off x="2766814" y="4180036"/>
                <a:ext cx="559395" cy="584795"/>
              </a:xfrm>
              <a:prstGeom prst="roundRect">
                <a:avLst>
                  <a:gd name="adj" fmla="val 16670"/>
                </a:avLst>
              </a:prstGeom>
              <a:gradFill rotWithShape="1">
                <a:gsLst>
                  <a:gs pos="98000">
                    <a:srgbClr val="C00000">
                      <a:lumMod val="60000"/>
                      <a:lumOff val="40000"/>
                    </a:srgbClr>
                  </a:gs>
                  <a:gs pos="100000">
                    <a:srgbClr val="C00000">
                      <a:lumMod val="40000"/>
                      <a:lumOff val="60000"/>
                    </a:srgbClr>
                  </a:gs>
                  <a:gs pos="51657">
                    <a:srgbClr val="C00000"/>
                  </a:gs>
                  <a:gs pos="50000">
                    <a:srgbClr val="C00000">
                      <a:alpha val="70000"/>
                    </a:srgbClr>
                  </a:gs>
                  <a:gs pos="8000">
                    <a:srgbClr val="C00000">
                      <a:lumMod val="60000"/>
                      <a:lumOff val="40000"/>
                    </a:srgbClr>
                  </a:gs>
                </a:gsLst>
                <a:lin ang="5400000" scaled="1"/>
              </a:gradFill>
              <a:ln w="9525">
                <a:noFill/>
                <a:round/>
              </a:ln>
            </p:spPr>
            <p:txBody>
              <a:bodyPr anchor="ctr"/>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135"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charset="-122"/>
                    <a:cs typeface="Arial" panose="020B0604020202020204" pitchFamily="34" charset="0"/>
                  </a:rPr>
                  <a:t>11</a:t>
                </a:r>
                <a:endParaRPr kumimoji="0" lang="zh-CN" altLang="en-US" sz="2135"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charset="-122"/>
                  <a:cs typeface="Arial" panose="020B0604020202020204" pitchFamily="34" charset="0"/>
                </a:endParaRPr>
              </a:p>
            </p:txBody>
          </p:sp>
        </p:grpSp>
        <p:grpSp>
          <p:nvGrpSpPr>
            <p:cNvPr id="15" name="深色6"/>
            <p:cNvGrpSpPr/>
            <p:nvPr/>
          </p:nvGrpSpPr>
          <p:grpSpPr>
            <a:xfrm>
              <a:off x="9270" y="9780"/>
              <a:ext cx="1134" cy="1091"/>
              <a:chOff x="2741414" y="4850755"/>
              <a:chExt cx="610195" cy="610195"/>
            </a:xfrm>
          </p:grpSpPr>
          <p:sp>
            <p:nvSpPr>
              <p:cNvPr id="16" name="圆角矩形 15"/>
              <p:cNvSpPr/>
              <p:nvPr>
                <p:custDataLst>
                  <p:tags r:id="rId29"/>
                </p:custDataLst>
              </p:nvPr>
            </p:nvSpPr>
            <p:spPr>
              <a:xfrm>
                <a:off x="2741414" y="4850755"/>
                <a:ext cx="610195" cy="610195"/>
              </a:xfrm>
              <a:prstGeom prst="roundRect">
                <a:avLst>
                  <a:gd name="adj" fmla="val 16670"/>
                </a:avLst>
              </a:prstGeom>
              <a:gradFill>
                <a:gsLst>
                  <a:gs pos="100000">
                    <a:srgbClr val="C00000">
                      <a:lumMod val="20000"/>
                      <a:lumOff val="80000"/>
                    </a:srgbClr>
                  </a:gs>
                  <a:gs pos="51657">
                    <a:srgbClr val="C00000">
                      <a:lumMod val="60000"/>
                      <a:lumOff val="40000"/>
                    </a:srgbClr>
                  </a:gs>
                  <a:gs pos="0">
                    <a:srgbClr val="C00000">
                      <a:lumMod val="20000"/>
                      <a:lumOff val="80000"/>
                    </a:srgbClr>
                  </a:gs>
                </a:gsLst>
                <a:lin ang="5400000" scaled="1"/>
              </a:gradFill>
              <a:ln w="9525">
                <a:solidFill>
                  <a:srgbClr val="C00000">
                    <a:lumMod val="60000"/>
                    <a:lumOff val="40000"/>
                  </a:srgbClr>
                </a:solidFill>
                <a:round/>
              </a:ln>
              <a:effectLst>
                <a:outerShdw blurRad="63500" sx="101000" sy="101000" algn="ctr" rotWithShape="0">
                  <a:prstClr val="black">
                    <a:alpha val="18000"/>
                  </a:prstClr>
                </a:outerShdw>
              </a:effectLst>
            </p:spPr>
          </p:sp>
          <p:sp>
            <p:nvSpPr>
              <p:cNvPr id="17" name="圆角矩形 16"/>
              <p:cNvSpPr/>
              <p:nvPr>
                <p:custDataLst>
                  <p:tags r:id="rId30"/>
                </p:custDataLst>
              </p:nvPr>
            </p:nvSpPr>
            <p:spPr>
              <a:xfrm>
                <a:off x="2766814" y="4863455"/>
                <a:ext cx="559395" cy="584795"/>
              </a:xfrm>
              <a:prstGeom prst="roundRect">
                <a:avLst>
                  <a:gd name="adj" fmla="val 16670"/>
                </a:avLst>
              </a:prstGeom>
              <a:gradFill rotWithShape="1">
                <a:gsLst>
                  <a:gs pos="98000">
                    <a:srgbClr val="C00000">
                      <a:lumMod val="60000"/>
                      <a:lumOff val="40000"/>
                    </a:srgbClr>
                  </a:gs>
                  <a:gs pos="100000">
                    <a:srgbClr val="C00000">
                      <a:lumMod val="40000"/>
                      <a:lumOff val="60000"/>
                    </a:srgbClr>
                  </a:gs>
                  <a:gs pos="51657">
                    <a:srgbClr val="C00000"/>
                  </a:gs>
                  <a:gs pos="50000">
                    <a:srgbClr val="C00000">
                      <a:alpha val="70000"/>
                    </a:srgbClr>
                  </a:gs>
                  <a:gs pos="8000">
                    <a:srgbClr val="C00000">
                      <a:lumMod val="60000"/>
                      <a:lumOff val="40000"/>
                    </a:srgbClr>
                  </a:gs>
                </a:gsLst>
                <a:lin ang="5400000" scaled="1"/>
              </a:gradFill>
              <a:ln w="9525">
                <a:noFill/>
                <a:round/>
              </a:ln>
            </p:spPr>
            <p:txBody>
              <a:bodyPr anchor="ctr"/>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135"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charset="-122"/>
                    <a:cs typeface="Arial" panose="020B0604020202020204" pitchFamily="34" charset="0"/>
                  </a:rPr>
                  <a:t>12</a:t>
                </a:r>
                <a:endParaRPr kumimoji="0" lang="en-US" altLang="zh-CN" sz="2135"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charset="-122"/>
                  <a:cs typeface="Arial" panose="020B0604020202020204" pitchFamily="34" charset="0"/>
                </a:endParaRPr>
              </a:p>
            </p:txBody>
          </p:sp>
        </p:grpSp>
        <p:grpSp>
          <p:nvGrpSpPr>
            <p:cNvPr id="18" name="文本1"/>
            <p:cNvGrpSpPr/>
            <p:nvPr/>
          </p:nvGrpSpPr>
          <p:grpSpPr>
            <a:xfrm>
              <a:off x="10517" y="4894"/>
              <a:ext cx="4763" cy="1091"/>
              <a:chOff x="3388221" y="2117080"/>
              <a:chExt cx="3014364" cy="610195"/>
            </a:xfrm>
          </p:grpSpPr>
          <p:sp>
            <p:nvSpPr>
              <p:cNvPr id="19" name="任意多边形 18"/>
              <p:cNvSpPr/>
              <p:nvPr>
                <p:custDataLst>
                  <p:tags r:id="rId31"/>
                </p:custDataLst>
              </p:nvPr>
            </p:nvSpPr>
            <p:spPr>
              <a:xfrm>
                <a:off x="3388221" y="2117080"/>
                <a:ext cx="3014364" cy="610195"/>
              </a:xfrm>
              <a:custGeom>
                <a:avLst/>
                <a:gdLst>
                  <a:gd name="connsiteX0" fmla="*/ 0 w 3014364"/>
                  <a:gd name="connsiteY0" fmla="*/ 101720 h 610195"/>
                  <a:gd name="connsiteX1" fmla="*/ 101720 w 3014364"/>
                  <a:gd name="connsiteY1" fmla="*/ 0 h 610195"/>
                  <a:gd name="connsiteX2" fmla="*/ 2912644 w 3014364"/>
                  <a:gd name="connsiteY2" fmla="*/ 0 h 610195"/>
                  <a:gd name="connsiteX3" fmla="*/ 3014364 w 3014364"/>
                  <a:gd name="connsiteY3" fmla="*/ 101720 h 610195"/>
                  <a:gd name="connsiteX4" fmla="*/ 3014364 w 3014364"/>
                  <a:gd name="connsiteY4" fmla="*/ 508475 h 610195"/>
                  <a:gd name="connsiteX5" fmla="*/ 2912644 w 3014364"/>
                  <a:gd name="connsiteY5" fmla="*/ 610195 h 610195"/>
                  <a:gd name="connsiteX6" fmla="*/ 101720 w 3014364"/>
                  <a:gd name="connsiteY6" fmla="*/ 610195 h 610195"/>
                  <a:gd name="connsiteX7" fmla="*/ 0 w 3014364"/>
                  <a:gd name="connsiteY7" fmla="*/ 508475 h 610195"/>
                  <a:gd name="connsiteX8" fmla="*/ 0 w 3014364"/>
                  <a:gd name="connsiteY8" fmla="*/ 101720 h 61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4364" h="610195">
                    <a:moveTo>
                      <a:pt x="0" y="101720"/>
                    </a:moveTo>
                    <a:cubicBezTo>
                      <a:pt x="0" y="45542"/>
                      <a:pt x="45542" y="0"/>
                      <a:pt x="101720" y="0"/>
                    </a:cubicBezTo>
                    <a:lnTo>
                      <a:pt x="2912644" y="0"/>
                    </a:lnTo>
                    <a:cubicBezTo>
                      <a:pt x="2968822" y="0"/>
                      <a:pt x="3014364" y="45542"/>
                      <a:pt x="3014364" y="101720"/>
                    </a:cubicBezTo>
                    <a:lnTo>
                      <a:pt x="3014364" y="508475"/>
                    </a:lnTo>
                    <a:cubicBezTo>
                      <a:pt x="3014364" y="564653"/>
                      <a:pt x="2968822" y="610195"/>
                      <a:pt x="2912644" y="610195"/>
                    </a:cubicBezTo>
                    <a:lnTo>
                      <a:pt x="101720" y="610195"/>
                    </a:lnTo>
                    <a:cubicBezTo>
                      <a:pt x="45542" y="610195"/>
                      <a:pt x="0" y="564653"/>
                      <a:pt x="0" y="508475"/>
                    </a:cubicBezTo>
                    <a:lnTo>
                      <a:pt x="0" y="101720"/>
                    </a:ln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p>
                <a:endParaRPr lang="zh-CN" altLang="en-US" sz="1220" kern="0">
                  <a:solidFill>
                    <a:sysClr val="windowText" lastClr="000000"/>
                  </a:solidFill>
                  <a:ea typeface="微软雅黑" panose="020B0503020204020204" charset="-122"/>
                </a:endParaRPr>
              </a:p>
            </p:txBody>
          </p:sp>
          <p:sp>
            <p:nvSpPr>
              <p:cNvPr id="20" name="任意多边形 19"/>
              <p:cNvSpPr/>
              <p:nvPr>
                <p:custDataLst>
                  <p:tags r:id="rId32"/>
                </p:custDataLst>
              </p:nvPr>
            </p:nvSpPr>
            <p:spPr>
              <a:xfrm>
                <a:off x="3413621" y="2129780"/>
                <a:ext cx="2963564" cy="584795"/>
              </a:xfrm>
              <a:custGeom>
                <a:avLst/>
                <a:gdLst>
                  <a:gd name="connsiteX0" fmla="*/ 0 w 3014364"/>
                  <a:gd name="connsiteY0" fmla="*/ 101720 h 610195"/>
                  <a:gd name="connsiteX1" fmla="*/ 101720 w 3014364"/>
                  <a:gd name="connsiteY1" fmla="*/ 0 h 610195"/>
                  <a:gd name="connsiteX2" fmla="*/ 2912644 w 3014364"/>
                  <a:gd name="connsiteY2" fmla="*/ 0 h 610195"/>
                  <a:gd name="connsiteX3" fmla="*/ 3014364 w 3014364"/>
                  <a:gd name="connsiteY3" fmla="*/ 101720 h 610195"/>
                  <a:gd name="connsiteX4" fmla="*/ 3014364 w 3014364"/>
                  <a:gd name="connsiteY4" fmla="*/ 508475 h 610195"/>
                  <a:gd name="connsiteX5" fmla="*/ 2912644 w 3014364"/>
                  <a:gd name="connsiteY5" fmla="*/ 610195 h 610195"/>
                  <a:gd name="connsiteX6" fmla="*/ 101720 w 3014364"/>
                  <a:gd name="connsiteY6" fmla="*/ 610195 h 610195"/>
                  <a:gd name="connsiteX7" fmla="*/ 0 w 3014364"/>
                  <a:gd name="connsiteY7" fmla="*/ 508475 h 610195"/>
                  <a:gd name="connsiteX8" fmla="*/ 0 w 3014364"/>
                  <a:gd name="connsiteY8" fmla="*/ 101720 h 61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4364" h="610195">
                    <a:moveTo>
                      <a:pt x="0" y="101720"/>
                    </a:moveTo>
                    <a:cubicBezTo>
                      <a:pt x="0" y="45542"/>
                      <a:pt x="45542" y="0"/>
                      <a:pt x="101720" y="0"/>
                    </a:cubicBezTo>
                    <a:lnTo>
                      <a:pt x="2912644" y="0"/>
                    </a:lnTo>
                    <a:cubicBezTo>
                      <a:pt x="2968822" y="0"/>
                      <a:pt x="3014364" y="45542"/>
                      <a:pt x="3014364" y="101720"/>
                    </a:cubicBezTo>
                    <a:lnTo>
                      <a:pt x="3014364" y="508475"/>
                    </a:lnTo>
                    <a:cubicBezTo>
                      <a:pt x="3014364" y="564653"/>
                      <a:pt x="2968822" y="610195"/>
                      <a:pt x="2912644" y="610195"/>
                    </a:cubicBezTo>
                    <a:lnTo>
                      <a:pt x="101720" y="610195"/>
                    </a:lnTo>
                    <a:cubicBezTo>
                      <a:pt x="45542" y="610195"/>
                      <a:pt x="0" y="564653"/>
                      <a:pt x="0" y="508475"/>
                    </a:cubicBezTo>
                    <a:lnTo>
                      <a:pt x="0" y="101720"/>
                    </a:ln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p>
                <a:pPr indent="0" algn="l" eaLnBrk="0" fontAlgn="auto" hangingPunct="0">
                  <a:lnSpc>
                    <a:spcPts val="3500"/>
                  </a:lnSpc>
                  <a:spcBef>
                    <a:spcPts val="600"/>
                  </a:spcBef>
                  <a:buClrTx/>
                  <a:buSzTx/>
                  <a:buFont typeface="Arial" panose="020B0604020202020204" pitchFamily="34" charset="0"/>
                  <a:buNone/>
                </a:pPr>
                <a:r>
                  <a:rPr sz="1525" b="1" kern="0" dirty="0">
                    <a:solidFill>
                      <a:srgbClr val="DA0000"/>
                    </a:solidFill>
                    <a:latin typeface="微软雅黑" panose="020B0503020204020204" charset="-122"/>
                    <a:ea typeface="微软雅黑" panose="020B0503020204020204" charset="-122"/>
                    <a:cs typeface="+mn-ea"/>
                    <a:sym typeface="+mn-ea"/>
                  </a:rPr>
                  <a:t>坚持在发展中保障和改善民生</a:t>
                </a:r>
                <a:endParaRPr sz="1525" b="1" kern="0" dirty="0">
                  <a:solidFill>
                    <a:srgbClr val="DA0000"/>
                  </a:solidFill>
                  <a:latin typeface="微软雅黑" panose="020B0503020204020204" charset="-122"/>
                  <a:ea typeface="微软雅黑" panose="020B0503020204020204" charset="-122"/>
                  <a:cs typeface="+mn-ea"/>
                </a:endParaRPr>
              </a:p>
            </p:txBody>
          </p:sp>
        </p:grpSp>
        <p:grpSp>
          <p:nvGrpSpPr>
            <p:cNvPr id="21" name="文本2"/>
            <p:cNvGrpSpPr/>
            <p:nvPr/>
          </p:nvGrpSpPr>
          <p:grpSpPr>
            <a:xfrm>
              <a:off x="10517" y="6115"/>
              <a:ext cx="4763" cy="1091"/>
              <a:chOff x="3388221" y="2800498"/>
              <a:chExt cx="3014364" cy="610195"/>
            </a:xfrm>
          </p:grpSpPr>
          <p:sp>
            <p:nvSpPr>
              <p:cNvPr id="22" name="任意多边形 21"/>
              <p:cNvSpPr/>
              <p:nvPr>
                <p:custDataLst>
                  <p:tags r:id="rId33"/>
                </p:custDataLst>
              </p:nvPr>
            </p:nvSpPr>
            <p:spPr>
              <a:xfrm>
                <a:off x="3388221" y="2800498"/>
                <a:ext cx="3014364" cy="610195"/>
              </a:xfrm>
              <a:custGeom>
                <a:avLst/>
                <a:gdLst>
                  <a:gd name="connsiteX0" fmla="*/ 0 w 3014364"/>
                  <a:gd name="connsiteY0" fmla="*/ 101720 h 610195"/>
                  <a:gd name="connsiteX1" fmla="*/ 101720 w 3014364"/>
                  <a:gd name="connsiteY1" fmla="*/ 0 h 610195"/>
                  <a:gd name="connsiteX2" fmla="*/ 2912644 w 3014364"/>
                  <a:gd name="connsiteY2" fmla="*/ 0 h 610195"/>
                  <a:gd name="connsiteX3" fmla="*/ 3014364 w 3014364"/>
                  <a:gd name="connsiteY3" fmla="*/ 101720 h 610195"/>
                  <a:gd name="connsiteX4" fmla="*/ 3014364 w 3014364"/>
                  <a:gd name="connsiteY4" fmla="*/ 508475 h 610195"/>
                  <a:gd name="connsiteX5" fmla="*/ 2912644 w 3014364"/>
                  <a:gd name="connsiteY5" fmla="*/ 610195 h 610195"/>
                  <a:gd name="connsiteX6" fmla="*/ 101720 w 3014364"/>
                  <a:gd name="connsiteY6" fmla="*/ 610195 h 610195"/>
                  <a:gd name="connsiteX7" fmla="*/ 0 w 3014364"/>
                  <a:gd name="connsiteY7" fmla="*/ 508475 h 610195"/>
                  <a:gd name="connsiteX8" fmla="*/ 0 w 3014364"/>
                  <a:gd name="connsiteY8" fmla="*/ 101720 h 61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4364" h="610195">
                    <a:moveTo>
                      <a:pt x="0" y="101720"/>
                    </a:moveTo>
                    <a:cubicBezTo>
                      <a:pt x="0" y="45542"/>
                      <a:pt x="45542" y="0"/>
                      <a:pt x="101720" y="0"/>
                    </a:cubicBezTo>
                    <a:lnTo>
                      <a:pt x="2912644" y="0"/>
                    </a:lnTo>
                    <a:cubicBezTo>
                      <a:pt x="2968822" y="0"/>
                      <a:pt x="3014364" y="45542"/>
                      <a:pt x="3014364" y="101720"/>
                    </a:cubicBezTo>
                    <a:lnTo>
                      <a:pt x="3014364" y="508475"/>
                    </a:lnTo>
                    <a:cubicBezTo>
                      <a:pt x="3014364" y="564653"/>
                      <a:pt x="2968822" y="610195"/>
                      <a:pt x="2912644" y="610195"/>
                    </a:cubicBezTo>
                    <a:lnTo>
                      <a:pt x="101720" y="610195"/>
                    </a:lnTo>
                    <a:cubicBezTo>
                      <a:pt x="45542" y="610195"/>
                      <a:pt x="0" y="564653"/>
                      <a:pt x="0" y="508475"/>
                    </a:cubicBezTo>
                    <a:lnTo>
                      <a:pt x="0" y="101720"/>
                    </a:ln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p>
                <a:endParaRPr lang="zh-CN" altLang="en-US" sz="1220" kern="0" dirty="0">
                  <a:solidFill>
                    <a:sysClr val="windowText" lastClr="000000"/>
                  </a:solidFill>
                  <a:ea typeface="微软雅黑" panose="020B0503020204020204" charset="-122"/>
                </a:endParaRPr>
              </a:p>
            </p:txBody>
          </p:sp>
          <p:sp>
            <p:nvSpPr>
              <p:cNvPr id="23" name="任意多边形 22"/>
              <p:cNvSpPr/>
              <p:nvPr>
                <p:custDataLst>
                  <p:tags r:id="rId34"/>
                </p:custDataLst>
              </p:nvPr>
            </p:nvSpPr>
            <p:spPr>
              <a:xfrm>
                <a:off x="3413621" y="2813198"/>
                <a:ext cx="2963564" cy="584795"/>
              </a:xfrm>
              <a:custGeom>
                <a:avLst/>
                <a:gdLst>
                  <a:gd name="connsiteX0" fmla="*/ 0 w 3014364"/>
                  <a:gd name="connsiteY0" fmla="*/ 101720 h 610195"/>
                  <a:gd name="connsiteX1" fmla="*/ 101720 w 3014364"/>
                  <a:gd name="connsiteY1" fmla="*/ 0 h 610195"/>
                  <a:gd name="connsiteX2" fmla="*/ 2912644 w 3014364"/>
                  <a:gd name="connsiteY2" fmla="*/ 0 h 610195"/>
                  <a:gd name="connsiteX3" fmla="*/ 3014364 w 3014364"/>
                  <a:gd name="connsiteY3" fmla="*/ 101720 h 610195"/>
                  <a:gd name="connsiteX4" fmla="*/ 3014364 w 3014364"/>
                  <a:gd name="connsiteY4" fmla="*/ 508475 h 610195"/>
                  <a:gd name="connsiteX5" fmla="*/ 2912644 w 3014364"/>
                  <a:gd name="connsiteY5" fmla="*/ 610195 h 610195"/>
                  <a:gd name="connsiteX6" fmla="*/ 101720 w 3014364"/>
                  <a:gd name="connsiteY6" fmla="*/ 610195 h 610195"/>
                  <a:gd name="connsiteX7" fmla="*/ 0 w 3014364"/>
                  <a:gd name="connsiteY7" fmla="*/ 508475 h 610195"/>
                  <a:gd name="connsiteX8" fmla="*/ 0 w 3014364"/>
                  <a:gd name="connsiteY8" fmla="*/ 101720 h 61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4364" h="610195">
                    <a:moveTo>
                      <a:pt x="0" y="101720"/>
                    </a:moveTo>
                    <a:cubicBezTo>
                      <a:pt x="0" y="45542"/>
                      <a:pt x="45542" y="0"/>
                      <a:pt x="101720" y="0"/>
                    </a:cubicBezTo>
                    <a:lnTo>
                      <a:pt x="2912644" y="0"/>
                    </a:lnTo>
                    <a:cubicBezTo>
                      <a:pt x="2968822" y="0"/>
                      <a:pt x="3014364" y="45542"/>
                      <a:pt x="3014364" y="101720"/>
                    </a:cubicBezTo>
                    <a:lnTo>
                      <a:pt x="3014364" y="508475"/>
                    </a:lnTo>
                    <a:cubicBezTo>
                      <a:pt x="3014364" y="564653"/>
                      <a:pt x="2968822" y="610195"/>
                      <a:pt x="2912644" y="610195"/>
                    </a:cubicBezTo>
                    <a:lnTo>
                      <a:pt x="101720" y="610195"/>
                    </a:lnTo>
                    <a:cubicBezTo>
                      <a:pt x="45542" y="610195"/>
                      <a:pt x="0" y="564653"/>
                      <a:pt x="0" y="508475"/>
                    </a:cubicBezTo>
                    <a:lnTo>
                      <a:pt x="0" y="101720"/>
                    </a:ln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p>
                <a:pPr indent="0" algn="l" eaLnBrk="0" fontAlgn="auto" hangingPunct="0">
                  <a:lnSpc>
                    <a:spcPts val="3500"/>
                  </a:lnSpc>
                  <a:spcBef>
                    <a:spcPts val="600"/>
                  </a:spcBef>
                  <a:buClrTx/>
                  <a:buSzTx/>
                  <a:buFont typeface="Arial" panose="020B0604020202020204" pitchFamily="34" charset="0"/>
                  <a:buNone/>
                </a:pPr>
                <a:r>
                  <a:rPr sz="1525" b="1" kern="0" dirty="0">
                    <a:solidFill>
                      <a:srgbClr val="DA0000"/>
                    </a:solidFill>
                    <a:latin typeface="微软雅黑" panose="020B0503020204020204" charset="-122"/>
                    <a:ea typeface="微软雅黑" panose="020B0503020204020204" charset="-122"/>
                    <a:cs typeface="+mn-ea"/>
                    <a:sym typeface="+mn-ea"/>
                  </a:rPr>
                  <a:t>坚持人与自然和谐共生</a:t>
                </a:r>
                <a:endParaRPr sz="1525" b="1" kern="0" dirty="0">
                  <a:solidFill>
                    <a:srgbClr val="DA0000"/>
                  </a:solidFill>
                  <a:latin typeface="微软雅黑" panose="020B0503020204020204" charset="-122"/>
                  <a:ea typeface="微软雅黑" panose="020B0503020204020204" charset="-122"/>
                  <a:cs typeface="+mn-ea"/>
                </a:endParaRPr>
              </a:p>
            </p:txBody>
          </p:sp>
        </p:grpSp>
        <p:grpSp>
          <p:nvGrpSpPr>
            <p:cNvPr id="24" name="文本3"/>
            <p:cNvGrpSpPr/>
            <p:nvPr/>
          </p:nvGrpSpPr>
          <p:grpSpPr>
            <a:xfrm>
              <a:off x="10517" y="7337"/>
              <a:ext cx="4763" cy="1091"/>
              <a:chOff x="3388221" y="3483917"/>
              <a:chExt cx="3014364" cy="610195"/>
            </a:xfrm>
          </p:grpSpPr>
          <p:sp>
            <p:nvSpPr>
              <p:cNvPr id="25" name="任意多边形 24"/>
              <p:cNvSpPr/>
              <p:nvPr>
                <p:custDataLst>
                  <p:tags r:id="rId35"/>
                </p:custDataLst>
              </p:nvPr>
            </p:nvSpPr>
            <p:spPr>
              <a:xfrm>
                <a:off x="3388221" y="3483917"/>
                <a:ext cx="3014364" cy="610195"/>
              </a:xfrm>
              <a:custGeom>
                <a:avLst/>
                <a:gdLst>
                  <a:gd name="connsiteX0" fmla="*/ 0 w 3014364"/>
                  <a:gd name="connsiteY0" fmla="*/ 101720 h 610195"/>
                  <a:gd name="connsiteX1" fmla="*/ 101720 w 3014364"/>
                  <a:gd name="connsiteY1" fmla="*/ 0 h 610195"/>
                  <a:gd name="connsiteX2" fmla="*/ 2912644 w 3014364"/>
                  <a:gd name="connsiteY2" fmla="*/ 0 h 610195"/>
                  <a:gd name="connsiteX3" fmla="*/ 3014364 w 3014364"/>
                  <a:gd name="connsiteY3" fmla="*/ 101720 h 610195"/>
                  <a:gd name="connsiteX4" fmla="*/ 3014364 w 3014364"/>
                  <a:gd name="connsiteY4" fmla="*/ 508475 h 610195"/>
                  <a:gd name="connsiteX5" fmla="*/ 2912644 w 3014364"/>
                  <a:gd name="connsiteY5" fmla="*/ 610195 h 610195"/>
                  <a:gd name="connsiteX6" fmla="*/ 101720 w 3014364"/>
                  <a:gd name="connsiteY6" fmla="*/ 610195 h 610195"/>
                  <a:gd name="connsiteX7" fmla="*/ 0 w 3014364"/>
                  <a:gd name="connsiteY7" fmla="*/ 508475 h 610195"/>
                  <a:gd name="connsiteX8" fmla="*/ 0 w 3014364"/>
                  <a:gd name="connsiteY8" fmla="*/ 101720 h 61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4364" h="610195">
                    <a:moveTo>
                      <a:pt x="0" y="101720"/>
                    </a:moveTo>
                    <a:cubicBezTo>
                      <a:pt x="0" y="45542"/>
                      <a:pt x="45542" y="0"/>
                      <a:pt x="101720" y="0"/>
                    </a:cubicBezTo>
                    <a:lnTo>
                      <a:pt x="2912644" y="0"/>
                    </a:lnTo>
                    <a:cubicBezTo>
                      <a:pt x="2968822" y="0"/>
                      <a:pt x="3014364" y="45542"/>
                      <a:pt x="3014364" y="101720"/>
                    </a:cubicBezTo>
                    <a:lnTo>
                      <a:pt x="3014364" y="508475"/>
                    </a:lnTo>
                    <a:cubicBezTo>
                      <a:pt x="3014364" y="564653"/>
                      <a:pt x="2968822" y="610195"/>
                      <a:pt x="2912644" y="610195"/>
                    </a:cubicBezTo>
                    <a:lnTo>
                      <a:pt x="101720" y="610195"/>
                    </a:lnTo>
                    <a:cubicBezTo>
                      <a:pt x="45542" y="610195"/>
                      <a:pt x="0" y="564653"/>
                      <a:pt x="0" y="508475"/>
                    </a:cubicBezTo>
                    <a:lnTo>
                      <a:pt x="0" y="101720"/>
                    </a:ln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p>
                <a:endParaRPr lang="zh-CN" altLang="en-US" sz="1220" kern="0" dirty="0">
                  <a:solidFill>
                    <a:sysClr val="windowText" lastClr="000000"/>
                  </a:solidFill>
                  <a:ea typeface="微软雅黑" panose="020B0503020204020204" charset="-122"/>
                </a:endParaRPr>
              </a:p>
            </p:txBody>
          </p:sp>
          <p:sp>
            <p:nvSpPr>
              <p:cNvPr id="26" name="任意多边形 25"/>
              <p:cNvSpPr/>
              <p:nvPr>
                <p:custDataLst>
                  <p:tags r:id="rId36"/>
                </p:custDataLst>
              </p:nvPr>
            </p:nvSpPr>
            <p:spPr>
              <a:xfrm>
                <a:off x="3413621" y="3496617"/>
                <a:ext cx="2963564" cy="584795"/>
              </a:xfrm>
              <a:custGeom>
                <a:avLst/>
                <a:gdLst>
                  <a:gd name="connsiteX0" fmla="*/ 0 w 3014364"/>
                  <a:gd name="connsiteY0" fmla="*/ 101720 h 610195"/>
                  <a:gd name="connsiteX1" fmla="*/ 101720 w 3014364"/>
                  <a:gd name="connsiteY1" fmla="*/ 0 h 610195"/>
                  <a:gd name="connsiteX2" fmla="*/ 2912644 w 3014364"/>
                  <a:gd name="connsiteY2" fmla="*/ 0 h 610195"/>
                  <a:gd name="connsiteX3" fmla="*/ 3014364 w 3014364"/>
                  <a:gd name="connsiteY3" fmla="*/ 101720 h 610195"/>
                  <a:gd name="connsiteX4" fmla="*/ 3014364 w 3014364"/>
                  <a:gd name="connsiteY4" fmla="*/ 508475 h 610195"/>
                  <a:gd name="connsiteX5" fmla="*/ 2912644 w 3014364"/>
                  <a:gd name="connsiteY5" fmla="*/ 610195 h 610195"/>
                  <a:gd name="connsiteX6" fmla="*/ 101720 w 3014364"/>
                  <a:gd name="connsiteY6" fmla="*/ 610195 h 610195"/>
                  <a:gd name="connsiteX7" fmla="*/ 0 w 3014364"/>
                  <a:gd name="connsiteY7" fmla="*/ 508475 h 610195"/>
                  <a:gd name="connsiteX8" fmla="*/ 0 w 3014364"/>
                  <a:gd name="connsiteY8" fmla="*/ 101720 h 61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4364" h="610195">
                    <a:moveTo>
                      <a:pt x="0" y="101720"/>
                    </a:moveTo>
                    <a:cubicBezTo>
                      <a:pt x="0" y="45542"/>
                      <a:pt x="45542" y="0"/>
                      <a:pt x="101720" y="0"/>
                    </a:cubicBezTo>
                    <a:lnTo>
                      <a:pt x="2912644" y="0"/>
                    </a:lnTo>
                    <a:cubicBezTo>
                      <a:pt x="2968822" y="0"/>
                      <a:pt x="3014364" y="45542"/>
                      <a:pt x="3014364" y="101720"/>
                    </a:cubicBezTo>
                    <a:lnTo>
                      <a:pt x="3014364" y="508475"/>
                    </a:lnTo>
                    <a:cubicBezTo>
                      <a:pt x="3014364" y="564653"/>
                      <a:pt x="2968822" y="610195"/>
                      <a:pt x="2912644" y="610195"/>
                    </a:cubicBezTo>
                    <a:lnTo>
                      <a:pt x="101720" y="610195"/>
                    </a:lnTo>
                    <a:cubicBezTo>
                      <a:pt x="45542" y="610195"/>
                      <a:pt x="0" y="564653"/>
                      <a:pt x="0" y="508475"/>
                    </a:cubicBezTo>
                    <a:lnTo>
                      <a:pt x="0" y="101720"/>
                    </a:ln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p>
                <a:pPr indent="0" algn="l" eaLnBrk="0" fontAlgn="auto" hangingPunct="0">
                  <a:lnSpc>
                    <a:spcPts val="3500"/>
                  </a:lnSpc>
                  <a:spcBef>
                    <a:spcPts val="600"/>
                  </a:spcBef>
                  <a:buClrTx/>
                  <a:buSzTx/>
                  <a:buFont typeface="Arial" panose="020B0604020202020204" pitchFamily="34" charset="0"/>
                  <a:buNone/>
                </a:pPr>
                <a:r>
                  <a:rPr sz="1525" b="1" kern="0" dirty="0">
                    <a:solidFill>
                      <a:srgbClr val="DA0000"/>
                    </a:solidFill>
                    <a:latin typeface="微软雅黑" panose="020B0503020204020204" charset="-122"/>
                    <a:ea typeface="微软雅黑" panose="020B0503020204020204" charset="-122"/>
                    <a:cs typeface="+mn-ea"/>
                    <a:sym typeface="+mn-ea"/>
                  </a:rPr>
                  <a:t>坚持总体国家安全观</a:t>
                </a:r>
                <a:endParaRPr sz="1525" b="1" kern="0" dirty="0">
                  <a:solidFill>
                    <a:srgbClr val="DA0000"/>
                  </a:solidFill>
                  <a:latin typeface="微软雅黑" panose="020B0503020204020204" charset="-122"/>
                  <a:ea typeface="微软雅黑" panose="020B0503020204020204" charset="-122"/>
                  <a:cs typeface="+mn-ea"/>
                </a:endParaRPr>
              </a:p>
            </p:txBody>
          </p:sp>
        </p:grpSp>
        <p:grpSp>
          <p:nvGrpSpPr>
            <p:cNvPr id="27" name="文本4"/>
            <p:cNvGrpSpPr/>
            <p:nvPr/>
          </p:nvGrpSpPr>
          <p:grpSpPr>
            <a:xfrm>
              <a:off x="10517" y="8558"/>
              <a:ext cx="4763" cy="1091"/>
              <a:chOff x="3388221" y="4167336"/>
              <a:chExt cx="3014364" cy="610195"/>
            </a:xfrm>
          </p:grpSpPr>
          <p:sp>
            <p:nvSpPr>
              <p:cNvPr id="28" name="任意多边形 27"/>
              <p:cNvSpPr/>
              <p:nvPr>
                <p:custDataLst>
                  <p:tags r:id="rId37"/>
                </p:custDataLst>
              </p:nvPr>
            </p:nvSpPr>
            <p:spPr>
              <a:xfrm>
                <a:off x="3388221" y="4167336"/>
                <a:ext cx="3014364" cy="610195"/>
              </a:xfrm>
              <a:custGeom>
                <a:avLst/>
                <a:gdLst>
                  <a:gd name="connsiteX0" fmla="*/ 0 w 3014364"/>
                  <a:gd name="connsiteY0" fmla="*/ 101720 h 610195"/>
                  <a:gd name="connsiteX1" fmla="*/ 101720 w 3014364"/>
                  <a:gd name="connsiteY1" fmla="*/ 0 h 610195"/>
                  <a:gd name="connsiteX2" fmla="*/ 2912644 w 3014364"/>
                  <a:gd name="connsiteY2" fmla="*/ 0 h 610195"/>
                  <a:gd name="connsiteX3" fmla="*/ 3014364 w 3014364"/>
                  <a:gd name="connsiteY3" fmla="*/ 101720 h 610195"/>
                  <a:gd name="connsiteX4" fmla="*/ 3014364 w 3014364"/>
                  <a:gd name="connsiteY4" fmla="*/ 508475 h 610195"/>
                  <a:gd name="connsiteX5" fmla="*/ 2912644 w 3014364"/>
                  <a:gd name="connsiteY5" fmla="*/ 610195 h 610195"/>
                  <a:gd name="connsiteX6" fmla="*/ 101720 w 3014364"/>
                  <a:gd name="connsiteY6" fmla="*/ 610195 h 610195"/>
                  <a:gd name="connsiteX7" fmla="*/ 0 w 3014364"/>
                  <a:gd name="connsiteY7" fmla="*/ 508475 h 610195"/>
                  <a:gd name="connsiteX8" fmla="*/ 0 w 3014364"/>
                  <a:gd name="connsiteY8" fmla="*/ 101720 h 61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4364" h="610195">
                    <a:moveTo>
                      <a:pt x="0" y="101720"/>
                    </a:moveTo>
                    <a:cubicBezTo>
                      <a:pt x="0" y="45542"/>
                      <a:pt x="45542" y="0"/>
                      <a:pt x="101720" y="0"/>
                    </a:cubicBezTo>
                    <a:lnTo>
                      <a:pt x="2912644" y="0"/>
                    </a:lnTo>
                    <a:cubicBezTo>
                      <a:pt x="2968822" y="0"/>
                      <a:pt x="3014364" y="45542"/>
                      <a:pt x="3014364" y="101720"/>
                    </a:cubicBezTo>
                    <a:lnTo>
                      <a:pt x="3014364" y="508475"/>
                    </a:lnTo>
                    <a:cubicBezTo>
                      <a:pt x="3014364" y="564653"/>
                      <a:pt x="2968822" y="610195"/>
                      <a:pt x="2912644" y="610195"/>
                    </a:cubicBezTo>
                    <a:lnTo>
                      <a:pt x="101720" y="610195"/>
                    </a:lnTo>
                    <a:cubicBezTo>
                      <a:pt x="45542" y="610195"/>
                      <a:pt x="0" y="564653"/>
                      <a:pt x="0" y="508475"/>
                    </a:cubicBezTo>
                    <a:lnTo>
                      <a:pt x="0" y="101720"/>
                    </a:ln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p>
                <a:endParaRPr lang="zh-CN" altLang="en-US" sz="1220" kern="0" dirty="0">
                  <a:solidFill>
                    <a:sysClr val="windowText" lastClr="000000"/>
                  </a:solidFill>
                  <a:ea typeface="微软雅黑" panose="020B0503020204020204" charset="-122"/>
                </a:endParaRPr>
              </a:p>
            </p:txBody>
          </p:sp>
          <p:sp>
            <p:nvSpPr>
              <p:cNvPr id="29" name="任意多边形 28"/>
              <p:cNvSpPr/>
              <p:nvPr>
                <p:custDataLst>
                  <p:tags r:id="rId38"/>
                </p:custDataLst>
              </p:nvPr>
            </p:nvSpPr>
            <p:spPr>
              <a:xfrm>
                <a:off x="3413621" y="4180036"/>
                <a:ext cx="2963564" cy="584795"/>
              </a:xfrm>
              <a:custGeom>
                <a:avLst/>
                <a:gdLst>
                  <a:gd name="connsiteX0" fmla="*/ 0 w 3014364"/>
                  <a:gd name="connsiteY0" fmla="*/ 101720 h 610195"/>
                  <a:gd name="connsiteX1" fmla="*/ 101720 w 3014364"/>
                  <a:gd name="connsiteY1" fmla="*/ 0 h 610195"/>
                  <a:gd name="connsiteX2" fmla="*/ 2912644 w 3014364"/>
                  <a:gd name="connsiteY2" fmla="*/ 0 h 610195"/>
                  <a:gd name="connsiteX3" fmla="*/ 3014364 w 3014364"/>
                  <a:gd name="connsiteY3" fmla="*/ 101720 h 610195"/>
                  <a:gd name="connsiteX4" fmla="*/ 3014364 w 3014364"/>
                  <a:gd name="connsiteY4" fmla="*/ 508475 h 610195"/>
                  <a:gd name="connsiteX5" fmla="*/ 2912644 w 3014364"/>
                  <a:gd name="connsiteY5" fmla="*/ 610195 h 610195"/>
                  <a:gd name="connsiteX6" fmla="*/ 101720 w 3014364"/>
                  <a:gd name="connsiteY6" fmla="*/ 610195 h 610195"/>
                  <a:gd name="connsiteX7" fmla="*/ 0 w 3014364"/>
                  <a:gd name="connsiteY7" fmla="*/ 508475 h 610195"/>
                  <a:gd name="connsiteX8" fmla="*/ 0 w 3014364"/>
                  <a:gd name="connsiteY8" fmla="*/ 101720 h 61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4364" h="610195">
                    <a:moveTo>
                      <a:pt x="0" y="101720"/>
                    </a:moveTo>
                    <a:cubicBezTo>
                      <a:pt x="0" y="45542"/>
                      <a:pt x="45542" y="0"/>
                      <a:pt x="101720" y="0"/>
                    </a:cubicBezTo>
                    <a:lnTo>
                      <a:pt x="2912644" y="0"/>
                    </a:lnTo>
                    <a:cubicBezTo>
                      <a:pt x="2968822" y="0"/>
                      <a:pt x="3014364" y="45542"/>
                      <a:pt x="3014364" y="101720"/>
                    </a:cubicBezTo>
                    <a:lnTo>
                      <a:pt x="3014364" y="508475"/>
                    </a:lnTo>
                    <a:cubicBezTo>
                      <a:pt x="3014364" y="564653"/>
                      <a:pt x="2968822" y="610195"/>
                      <a:pt x="2912644" y="610195"/>
                    </a:cubicBezTo>
                    <a:lnTo>
                      <a:pt x="101720" y="610195"/>
                    </a:lnTo>
                    <a:cubicBezTo>
                      <a:pt x="45542" y="610195"/>
                      <a:pt x="0" y="564653"/>
                      <a:pt x="0" y="508475"/>
                    </a:cubicBezTo>
                    <a:lnTo>
                      <a:pt x="0" y="101720"/>
                    </a:ln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p>
                <a:pPr lvl="0" algn="l" eaLnBrk="0" hangingPunct="0">
                  <a:lnSpc>
                    <a:spcPts val="3500"/>
                  </a:lnSpc>
                  <a:spcBef>
                    <a:spcPts val="600"/>
                  </a:spcBef>
                  <a:buClrTx/>
                  <a:buSzTx/>
                  <a:buFont typeface="Arial" panose="020B0604020202020204" pitchFamily="34" charset="0"/>
                </a:pPr>
                <a:r>
                  <a:rPr sz="1525" b="1" kern="0" dirty="0">
                    <a:solidFill>
                      <a:srgbClr val="DA0000"/>
                    </a:solidFill>
                    <a:latin typeface="微软雅黑" panose="020B0503020204020204" charset="-122"/>
                    <a:ea typeface="微软雅黑" panose="020B0503020204020204" charset="-122"/>
                    <a:cs typeface="+mn-ea"/>
                    <a:sym typeface="+mn-ea"/>
                  </a:rPr>
                  <a:t>坚持党对人民军队的绝对领导</a:t>
                </a:r>
                <a:endParaRPr sz="1525" b="1" kern="0" dirty="0">
                  <a:solidFill>
                    <a:srgbClr val="DA0000"/>
                  </a:solidFill>
                  <a:latin typeface="微软雅黑" panose="020B0503020204020204" charset="-122"/>
                  <a:ea typeface="微软雅黑" panose="020B0503020204020204" charset="-122"/>
                  <a:cs typeface="+mn-ea"/>
                </a:endParaRPr>
              </a:p>
            </p:txBody>
          </p:sp>
        </p:grpSp>
        <p:grpSp>
          <p:nvGrpSpPr>
            <p:cNvPr id="30" name="文本5"/>
            <p:cNvGrpSpPr/>
            <p:nvPr/>
          </p:nvGrpSpPr>
          <p:grpSpPr>
            <a:xfrm>
              <a:off x="10517" y="9780"/>
              <a:ext cx="4763" cy="1091"/>
              <a:chOff x="3388221" y="4850755"/>
              <a:chExt cx="3014364" cy="610195"/>
            </a:xfrm>
          </p:grpSpPr>
          <p:sp>
            <p:nvSpPr>
              <p:cNvPr id="31" name="任意多边形 30"/>
              <p:cNvSpPr/>
              <p:nvPr>
                <p:custDataLst>
                  <p:tags r:id="rId39"/>
                </p:custDataLst>
              </p:nvPr>
            </p:nvSpPr>
            <p:spPr>
              <a:xfrm>
                <a:off x="3388221" y="4850755"/>
                <a:ext cx="3014364" cy="610195"/>
              </a:xfrm>
              <a:custGeom>
                <a:avLst/>
                <a:gdLst>
                  <a:gd name="connsiteX0" fmla="*/ 0 w 3014364"/>
                  <a:gd name="connsiteY0" fmla="*/ 101720 h 610195"/>
                  <a:gd name="connsiteX1" fmla="*/ 101720 w 3014364"/>
                  <a:gd name="connsiteY1" fmla="*/ 0 h 610195"/>
                  <a:gd name="connsiteX2" fmla="*/ 2912644 w 3014364"/>
                  <a:gd name="connsiteY2" fmla="*/ 0 h 610195"/>
                  <a:gd name="connsiteX3" fmla="*/ 3014364 w 3014364"/>
                  <a:gd name="connsiteY3" fmla="*/ 101720 h 610195"/>
                  <a:gd name="connsiteX4" fmla="*/ 3014364 w 3014364"/>
                  <a:gd name="connsiteY4" fmla="*/ 508475 h 610195"/>
                  <a:gd name="connsiteX5" fmla="*/ 2912644 w 3014364"/>
                  <a:gd name="connsiteY5" fmla="*/ 610195 h 610195"/>
                  <a:gd name="connsiteX6" fmla="*/ 101720 w 3014364"/>
                  <a:gd name="connsiteY6" fmla="*/ 610195 h 610195"/>
                  <a:gd name="connsiteX7" fmla="*/ 0 w 3014364"/>
                  <a:gd name="connsiteY7" fmla="*/ 508475 h 610195"/>
                  <a:gd name="connsiteX8" fmla="*/ 0 w 3014364"/>
                  <a:gd name="connsiteY8" fmla="*/ 101720 h 61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4364" h="610195">
                    <a:moveTo>
                      <a:pt x="0" y="101720"/>
                    </a:moveTo>
                    <a:cubicBezTo>
                      <a:pt x="0" y="45542"/>
                      <a:pt x="45542" y="0"/>
                      <a:pt x="101720" y="0"/>
                    </a:cubicBezTo>
                    <a:lnTo>
                      <a:pt x="2912644" y="0"/>
                    </a:lnTo>
                    <a:cubicBezTo>
                      <a:pt x="2968822" y="0"/>
                      <a:pt x="3014364" y="45542"/>
                      <a:pt x="3014364" y="101720"/>
                    </a:cubicBezTo>
                    <a:lnTo>
                      <a:pt x="3014364" y="508475"/>
                    </a:lnTo>
                    <a:cubicBezTo>
                      <a:pt x="3014364" y="564653"/>
                      <a:pt x="2968822" y="610195"/>
                      <a:pt x="2912644" y="610195"/>
                    </a:cubicBezTo>
                    <a:lnTo>
                      <a:pt x="101720" y="610195"/>
                    </a:lnTo>
                    <a:cubicBezTo>
                      <a:pt x="45542" y="610195"/>
                      <a:pt x="0" y="564653"/>
                      <a:pt x="0" y="508475"/>
                    </a:cubicBezTo>
                    <a:lnTo>
                      <a:pt x="0" y="101720"/>
                    </a:ln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p>
                <a:endParaRPr lang="zh-CN" altLang="en-US" sz="1220" kern="0" dirty="0">
                  <a:solidFill>
                    <a:sysClr val="windowText" lastClr="000000"/>
                  </a:solidFill>
                  <a:ea typeface="微软雅黑" panose="020B0503020204020204" charset="-122"/>
                </a:endParaRPr>
              </a:p>
            </p:txBody>
          </p:sp>
          <p:sp>
            <p:nvSpPr>
              <p:cNvPr id="32" name="任意多边形 31"/>
              <p:cNvSpPr/>
              <p:nvPr>
                <p:custDataLst>
                  <p:tags r:id="rId40"/>
                </p:custDataLst>
              </p:nvPr>
            </p:nvSpPr>
            <p:spPr>
              <a:xfrm>
                <a:off x="3413621" y="4863455"/>
                <a:ext cx="2963564" cy="584795"/>
              </a:xfrm>
              <a:custGeom>
                <a:avLst/>
                <a:gdLst>
                  <a:gd name="connsiteX0" fmla="*/ 0 w 3014364"/>
                  <a:gd name="connsiteY0" fmla="*/ 101720 h 610195"/>
                  <a:gd name="connsiteX1" fmla="*/ 101720 w 3014364"/>
                  <a:gd name="connsiteY1" fmla="*/ 0 h 610195"/>
                  <a:gd name="connsiteX2" fmla="*/ 2912644 w 3014364"/>
                  <a:gd name="connsiteY2" fmla="*/ 0 h 610195"/>
                  <a:gd name="connsiteX3" fmla="*/ 3014364 w 3014364"/>
                  <a:gd name="connsiteY3" fmla="*/ 101720 h 610195"/>
                  <a:gd name="connsiteX4" fmla="*/ 3014364 w 3014364"/>
                  <a:gd name="connsiteY4" fmla="*/ 508475 h 610195"/>
                  <a:gd name="connsiteX5" fmla="*/ 2912644 w 3014364"/>
                  <a:gd name="connsiteY5" fmla="*/ 610195 h 610195"/>
                  <a:gd name="connsiteX6" fmla="*/ 101720 w 3014364"/>
                  <a:gd name="connsiteY6" fmla="*/ 610195 h 610195"/>
                  <a:gd name="connsiteX7" fmla="*/ 0 w 3014364"/>
                  <a:gd name="connsiteY7" fmla="*/ 508475 h 610195"/>
                  <a:gd name="connsiteX8" fmla="*/ 0 w 3014364"/>
                  <a:gd name="connsiteY8" fmla="*/ 101720 h 61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4364" h="610195">
                    <a:moveTo>
                      <a:pt x="0" y="101720"/>
                    </a:moveTo>
                    <a:cubicBezTo>
                      <a:pt x="0" y="45542"/>
                      <a:pt x="45542" y="0"/>
                      <a:pt x="101720" y="0"/>
                    </a:cubicBezTo>
                    <a:lnTo>
                      <a:pt x="2912644" y="0"/>
                    </a:lnTo>
                    <a:cubicBezTo>
                      <a:pt x="2968822" y="0"/>
                      <a:pt x="3014364" y="45542"/>
                      <a:pt x="3014364" y="101720"/>
                    </a:cubicBezTo>
                    <a:lnTo>
                      <a:pt x="3014364" y="508475"/>
                    </a:lnTo>
                    <a:cubicBezTo>
                      <a:pt x="3014364" y="564653"/>
                      <a:pt x="2968822" y="610195"/>
                      <a:pt x="2912644" y="610195"/>
                    </a:cubicBezTo>
                    <a:lnTo>
                      <a:pt x="101720" y="610195"/>
                    </a:lnTo>
                    <a:cubicBezTo>
                      <a:pt x="45542" y="610195"/>
                      <a:pt x="0" y="564653"/>
                      <a:pt x="0" y="508475"/>
                    </a:cubicBezTo>
                    <a:lnTo>
                      <a:pt x="0" y="101720"/>
                    </a:ln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p>
                <a:pPr indent="0" algn="l" eaLnBrk="0" fontAlgn="auto" hangingPunct="0">
                  <a:lnSpc>
                    <a:spcPts val="3500"/>
                  </a:lnSpc>
                  <a:spcBef>
                    <a:spcPts val="600"/>
                  </a:spcBef>
                  <a:buClrTx/>
                  <a:buSzTx/>
                  <a:buFont typeface="Arial" panose="020B0604020202020204" pitchFamily="34" charset="0"/>
                  <a:buNone/>
                </a:pPr>
                <a:r>
                  <a:rPr sz="1525" b="1" kern="0" dirty="0">
                    <a:solidFill>
                      <a:srgbClr val="DA0000"/>
                    </a:solidFill>
                    <a:latin typeface="微软雅黑" panose="020B0503020204020204" charset="-122"/>
                    <a:ea typeface="微软雅黑" panose="020B0503020204020204" charset="-122"/>
                    <a:cs typeface="+mn-ea"/>
                    <a:sym typeface="+mn-ea"/>
                  </a:rPr>
                  <a:t>坚持"一国两制"和推进祖国统一</a:t>
                </a:r>
                <a:endParaRPr sz="1525" b="1" kern="0" dirty="0">
                  <a:solidFill>
                    <a:srgbClr val="DA0000"/>
                  </a:solidFill>
                  <a:latin typeface="微软雅黑" panose="020B0503020204020204" charset="-122"/>
                  <a:ea typeface="微软雅黑" panose="020B0503020204020204" charset="-122"/>
                  <a:cs typeface="+mn-ea"/>
                </a:endParaRPr>
              </a:p>
            </p:txBody>
          </p:sp>
        </p:grpSp>
      </p:grpSp>
      <p:grpSp>
        <p:nvGrpSpPr>
          <p:cNvPr id="105" name="组合 104"/>
          <p:cNvGrpSpPr/>
          <p:nvPr/>
        </p:nvGrpSpPr>
        <p:grpSpPr>
          <a:xfrm>
            <a:off x="651231" y="3601293"/>
            <a:ext cx="3575140" cy="970547"/>
            <a:chOff x="3798" y="3279"/>
            <a:chExt cx="6010" cy="2312"/>
          </a:xfrm>
        </p:grpSpPr>
        <p:grpSp>
          <p:nvGrpSpPr>
            <p:cNvPr id="106" name="深色2"/>
            <p:cNvGrpSpPr/>
            <p:nvPr/>
          </p:nvGrpSpPr>
          <p:grpSpPr>
            <a:xfrm>
              <a:off x="3798" y="3279"/>
              <a:ext cx="1134" cy="1091"/>
              <a:chOff x="2741414" y="2117080"/>
              <a:chExt cx="610195" cy="610195"/>
            </a:xfrm>
          </p:grpSpPr>
          <p:sp>
            <p:nvSpPr>
              <p:cNvPr id="107" name="圆角矩形 106"/>
              <p:cNvSpPr/>
              <p:nvPr>
                <p:custDataLst>
                  <p:tags r:id="rId41"/>
                </p:custDataLst>
              </p:nvPr>
            </p:nvSpPr>
            <p:spPr>
              <a:xfrm>
                <a:off x="2741414" y="2117080"/>
                <a:ext cx="610195" cy="610195"/>
              </a:xfrm>
              <a:prstGeom prst="roundRect">
                <a:avLst>
                  <a:gd name="adj" fmla="val 16670"/>
                </a:avLst>
              </a:prstGeom>
              <a:gradFill>
                <a:gsLst>
                  <a:gs pos="100000">
                    <a:srgbClr val="C00000">
                      <a:lumMod val="20000"/>
                      <a:lumOff val="80000"/>
                    </a:srgbClr>
                  </a:gs>
                  <a:gs pos="51657">
                    <a:srgbClr val="C00000">
                      <a:lumMod val="60000"/>
                      <a:lumOff val="40000"/>
                    </a:srgbClr>
                  </a:gs>
                  <a:gs pos="0">
                    <a:srgbClr val="C00000">
                      <a:lumMod val="20000"/>
                      <a:lumOff val="80000"/>
                    </a:srgbClr>
                  </a:gs>
                </a:gsLst>
                <a:lin ang="5400000" scaled="1"/>
              </a:gradFill>
              <a:ln w="9525">
                <a:solidFill>
                  <a:srgbClr val="C00000">
                    <a:lumMod val="60000"/>
                    <a:lumOff val="40000"/>
                  </a:srgbClr>
                </a:solidFill>
                <a:round/>
              </a:ln>
              <a:effectLst>
                <a:outerShdw blurRad="63500" sx="101000" sy="101000" algn="ctr" rotWithShape="0">
                  <a:prstClr val="black">
                    <a:alpha val="18000"/>
                  </a:prstClr>
                </a:outerShdw>
              </a:effectLst>
            </p:spPr>
          </p:sp>
          <p:sp>
            <p:nvSpPr>
              <p:cNvPr id="108" name="圆角矩形 107"/>
              <p:cNvSpPr/>
              <p:nvPr>
                <p:custDataLst>
                  <p:tags r:id="rId42"/>
                </p:custDataLst>
              </p:nvPr>
            </p:nvSpPr>
            <p:spPr>
              <a:xfrm>
                <a:off x="2766814" y="2129780"/>
                <a:ext cx="559395" cy="584795"/>
              </a:xfrm>
              <a:prstGeom prst="roundRect">
                <a:avLst>
                  <a:gd name="adj" fmla="val 16670"/>
                </a:avLst>
              </a:prstGeom>
              <a:gradFill rotWithShape="1">
                <a:gsLst>
                  <a:gs pos="98000">
                    <a:srgbClr val="C00000">
                      <a:lumMod val="60000"/>
                      <a:lumOff val="40000"/>
                    </a:srgbClr>
                  </a:gs>
                  <a:gs pos="100000">
                    <a:srgbClr val="C00000">
                      <a:lumMod val="40000"/>
                      <a:lumOff val="60000"/>
                    </a:srgbClr>
                  </a:gs>
                  <a:gs pos="51657">
                    <a:srgbClr val="C00000"/>
                  </a:gs>
                  <a:gs pos="50000">
                    <a:srgbClr val="C00000">
                      <a:alpha val="70000"/>
                    </a:srgbClr>
                  </a:gs>
                  <a:gs pos="8000">
                    <a:srgbClr val="C00000">
                      <a:lumMod val="60000"/>
                      <a:lumOff val="40000"/>
                    </a:srgbClr>
                  </a:gs>
                </a:gsLst>
                <a:lin ang="5400000" scaled="1"/>
              </a:gradFill>
              <a:ln w="9525">
                <a:noFill/>
                <a:round/>
              </a:ln>
            </p:spPr>
            <p:txBody>
              <a:bodyPr anchor="ctr"/>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135"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charset="-122"/>
                    <a:cs typeface="Arial" panose="020B0604020202020204" pitchFamily="34" charset="0"/>
                  </a:rPr>
                  <a:t>6</a:t>
                </a:r>
                <a:endParaRPr kumimoji="0" lang="zh-CN" altLang="en-US" sz="2135"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charset="-122"/>
                  <a:cs typeface="Arial" panose="020B0604020202020204" pitchFamily="34" charset="0"/>
                </a:endParaRPr>
              </a:p>
            </p:txBody>
          </p:sp>
        </p:grpSp>
        <p:grpSp>
          <p:nvGrpSpPr>
            <p:cNvPr id="109" name="深色3"/>
            <p:cNvGrpSpPr/>
            <p:nvPr/>
          </p:nvGrpSpPr>
          <p:grpSpPr>
            <a:xfrm>
              <a:off x="3798" y="4500"/>
              <a:ext cx="1134" cy="1091"/>
              <a:chOff x="2741414" y="2800498"/>
              <a:chExt cx="610195" cy="610195"/>
            </a:xfrm>
          </p:grpSpPr>
          <p:sp>
            <p:nvSpPr>
              <p:cNvPr id="110" name="圆角矩形 109"/>
              <p:cNvSpPr/>
              <p:nvPr>
                <p:custDataLst>
                  <p:tags r:id="rId43"/>
                </p:custDataLst>
              </p:nvPr>
            </p:nvSpPr>
            <p:spPr>
              <a:xfrm>
                <a:off x="2741414" y="2800498"/>
                <a:ext cx="610195" cy="610195"/>
              </a:xfrm>
              <a:prstGeom prst="roundRect">
                <a:avLst>
                  <a:gd name="adj" fmla="val 16670"/>
                </a:avLst>
              </a:prstGeom>
              <a:gradFill>
                <a:gsLst>
                  <a:gs pos="100000">
                    <a:srgbClr val="C00000">
                      <a:lumMod val="20000"/>
                      <a:lumOff val="80000"/>
                    </a:srgbClr>
                  </a:gs>
                  <a:gs pos="51657">
                    <a:srgbClr val="C00000">
                      <a:lumMod val="60000"/>
                      <a:lumOff val="40000"/>
                    </a:srgbClr>
                  </a:gs>
                  <a:gs pos="0">
                    <a:srgbClr val="C00000">
                      <a:lumMod val="20000"/>
                      <a:lumOff val="80000"/>
                    </a:srgbClr>
                  </a:gs>
                </a:gsLst>
                <a:lin ang="5400000" scaled="1"/>
              </a:gradFill>
              <a:ln w="9525">
                <a:solidFill>
                  <a:srgbClr val="C00000">
                    <a:lumMod val="60000"/>
                    <a:lumOff val="40000"/>
                  </a:srgbClr>
                </a:solidFill>
                <a:round/>
              </a:ln>
              <a:effectLst>
                <a:outerShdw blurRad="63500" sx="101000" sy="101000" algn="ctr" rotWithShape="0">
                  <a:prstClr val="black">
                    <a:alpha val="18000"/>
                  </a:prstClr>
                </a:outerShdw>
              </a:effectLst>
            </p:spPr>
          </p:sp>
          <p:sp>
            <p:nvSpPr>
              <p:cNvPr id="111" name="圆角矩形 110"/>
              <p:cNvSpPr/>
              <p:nvPr>
                <p:custDataLst>
                  <p:tags r:id="rId44"/>
                </p:custDataLst>
              </p:nvPr>
            </p:nvSpPr>
            <p:spPr>
              <a:xfrm>
                <a:off x="2766814" y="2813198"/>
                <a:ext cx="559395" cy="584795"/>
              </a:xfrm>
              <a:prstGeom prst="roundRect">
                <a:avLst>
                  <a:gd name="adj" fmla="val 16670"/>
                </a:avLst>
              </a:prstGeom>
              <a:gradFill rotWithShape="1">
                <a:gsLst>
                  <a:gs pos="98000">
                    <a:srgbClr val="C00000">
                      <a:lumMod val="60000"/>
                      <a:lumOff val="40000"/>
                    </a:srgbClr>
                  </a:gs>
                  <a:gs pos="100000">
                    <a:srgbClr val="C00000">
                      <a:lumMod val="40000"/>
                      <a:lumOff val="60000"/>
                    </a:srgbClr>
                  </a:gs>
                  <a:gs pos="51657">
                    <a:srgbClr val="C00000"/>
                  </a:gs>
                  <a:gs pos="50000">
                    <a:srgbClr val="C00000">
                      <a:alpha val="70000"/>
                    </a:srgbClr>
                  </a:gs>
                  <a:gs pos="8000">
                    <a:srgbClr val="C00000">
                      <a:lumMod val="60000"/>
                      <a:lumOff val="40000"/>
                    </a:srgbClr>
                  </a:gs>
                </a:gsLst>
                <a:lin ang="5400000" scaled="1"/>
              </a:gradFill>
              <a:ln w="9525">
                <a:noFill/>
                <a:round/>
              </a:ln>
            </p:spPr>
            <p:txBody>
              <a:bodyPr anchor="ctr"/>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135"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charset="-122"/>
                    <a:cs typeface="Arial" panose="020B0604020202020204" pitchFamily="34" charset="0"/>
                  </a:rPr>
                  <a:t>7</a:t>
                </a:r>
                <a:endParaRPr kumimoji="0" lang="zh-CN" altLang="en-US" sz="2135"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charset="-122"/>
                  <a:cs typeface="Arial" panose="020B0604020202020204" pitchFamily="34" charset="0"/>
                </a:endParaRPr>
              </a:p>
            </p:txBody>
          </p:sp>
        </p:grpSp>
        <p:grpSp>
          <p:nvGrpSpPr>
            <p:cNvPr id="115" name="文本1"/>
            <p:cNvGrpSpPr/>
            <p:nvPr/>
          </p:nvGrpSpPr>
          <p:grpSpPr>
            <a:xfrm>
              <a:off x="5045" y="3279"/>
              <a:ext cx="4763" cy="1091"/>
              <a:chOff x="3388221" y="2117080"/>
              <a:chExt cx="3014364" cy="610195"/>
            </a:xfrm>
          </p:grpSpPr>
          <p:sp>
            <p:nvSpPr>
              <p:cNvPr id="116" name="任意多边形 115"/>
              <p:cNvSpPr/>
              <p:nvPr>
                <p:custDataLst>
                  <p:tags r:id="rId45"/>
                </p:custDataLst>
              </p:nvPr>
            </p:nvSpPr>
            <p:spPr>
              <a:xfrm>
                <a:off x="3388221" y="2117080"/>
                <a:ext cx="3014364" cy="610195"/>
              </a:xfrm>
              <a:custGeom>
                <a:avLst/>
                <a:gdLst>
                  <a:gd name="connsiteX0" fmla="*/ 0 w 3014364"/>
                  <a:gd name="connsiteY0" fmla="*/ 101720 h 610195"/>
                  <a:gd name="connsiteX1" fmla="*/ 101720 w 3014364"/>
                  <a:gd name="connsiteY1" fmla="*/ 0 h 610195"/>
                  <a:gd name="connsiteX2" fmla="*/ 2912644 w 3014364"/>
                  <a:gd name="connsiteY2" fmla="*/ 0 h 610195"/>
                  <a:gd name="connsiteX3" fmla="*/ 3014364 w 3014364"/>
                  <a:gd name="connsiteY3" fmla="*/ 101720 h 610195"/>
                  <a:gd name="connsiteX4" fmla="*/ 3014364 w 3014364"/>
                  <a:gd name="connsiteY4" fmla="*/ 508475 h 610195"/>
                  <a:gd name="connsiteX5" fmla="*/ 2912644 w 3014364"/>
                  <a:gd name="connsiteY5" fmla="*/ 610195 h 610195"/>
                  <a:gd name="connsiteX6" fmla="*/ 101720 w 3014364"/>
                  <a:gd name="connsiteY6" fmla="*/ 610195 h 610195"/>
                  <a:gd name="connsiteX7" fmla="*/ 0 w 3014364"/>
                  <a:gd name="connsiteY7" fmla="*/ 508475 h 610195"/>
                  <a:gd name="connsiteX8" fmla="*/ 0 w 3014364"/>
                  <a:gd name="connsiteY8" fmla="*/ 101720 h 61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4364" h="610195">
                    <a:moveTo>
                      <a:pt x="0" y="101720"/>
                    </a:moveTo>
                    <a:cubicBezTo>
                      <a:pt x="0" y="45542"/>
                      <a:pt x="45542" y="0"/>
                      <a:pt x="101720" y="0"/>
                    </a:cubicBezTo>
                    <a:lnTo>
                      <a:pt x="2912644" y="0"/>
                    </a:lnTo>
                    <a:cubicBezTo>
                      <a:pt x="2968822" y="0"/>
                      <a:pt x="3014364" y="45542"/>
                      <a:pt x="3014364" y="101720"/>
                    </a:cubicBezTo>
                    <a:lnTo>
                      <a:pt x="3014364" y="508475"/>
                    </a:lnTo>
                    <a:cubicBezTo>
                      <a:pt x="3014364" y="564653"/>
                      <a:pt x="2968822" y="610195"/>
                      <a:pt x="2912644" y="610195"/>
                    </a:cubicBezTo>
                    <a:lnTo>
                      <a:pt x="101720" y="610195"/>
                    </a:lnTo>
                    <a:cubicBezTo>
                      <a:pt x="45542" y="610195"/>
                      <a:pt x="0" y="564653"/>
                      <a:pt x="0" y="508475"/>
                    </a:cubicBezTo>
                    <a:lnTo>
                      <a:pt x="0" y="101720"/>
                    </a:ln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p>
                <a:endParaRPr lang="zh-CN" altLang="en-US" sz="1220" kern="0">
                  <a:solidFill>
                    <a:sysClr val="windowText" lastClr="000000"/>
                  </a:solidFill>
                  <a:ea typeface="微软雅黑" panose="020B0503020204020204" charset="-122"/>
                </a:endParaRPr>
              </a:p>
            </p:txBody>
          </p:sp>
          <p:sp>
            <p:nvSpPr>
              <p:cNvPr id="117" name="任意多边形 116"/>
              <p:cNvSpPr/>
              <p:nvPr>
                <p:custDataLst>
                  <p:tags r:id="rId46"/>
                </p:custDataLst>
              </p:nvPr>
            </p:nvSpPr>
            <p:spPr>
              <a:xfrm>
                <a:off x="3413621" y="2129780"/>
                <a:ext cx="2963564" cy="584795"/>
              </a:xfrm>
              <a:custGeom>
                <a:avLst/>
                <a:gdLst>
                  <a:gd name="connsiteX0" fmla="*/ 0 w 3014364"/>
                  <a:gd name="connsiteY0" fmla="*/ 101720 h 610195"/>
                  <a:gd name="connsiteX1" fmla="*/ 101720 w 3014364"/>
                  <a:gd name="connsiteY1" fmla="*/ 0 h 610195"/>
                  <a:gd name="connsiteX2" fmla="*/ 2912644 w 3014364"/>
                  <a:gd name="connsiteY2" fmla="*/ 0 h 610195"/>
                  <a:gd name="connsiteX3" fmla="*/ 3014364 w 3014364"/>
                  <a:gd name="connsiteY3" fmla="*/ 101720 h 610195"/>
                  <a:gd name="connsiteX4" fmla="*/ 3014364 w 3014364"/>
                  <a:gd name="connsiteY4" fmla="*/ 508475 h 610195"/>
                  <a:gd name="connsiteX5" fmla="*/ 2912644 w 3014364"/>
                  <a:gd name="connsiteY5" fmla="*/ 610195 h 610195"/>
                  <a:gd name="connsiteX6" fmla="*/ 101720 w 3014364"/>
                  <a:gd name="connsiteY6" fmla="*/ 610195 h 610195"/>
                  <a:gd name="connsiteX7" fmla="*/ 0 w 3014364"/>
                  <a:gd name="connsiteY7" fmla="*/ 508475 h 610195"/>
                  <a:gd name="connsiteX8" fmla="*/ 0 w 3014364"/>
                  <a:gd name="connsiteY8" fmla="*/ 101720 h 61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4364" h="610195">
                    <a:moveTo>
                      <a:pt x="0" y="101720"/>
                    </a:moveTo>
                    <a:cubicBezTo>
                      <a:pt x="0" y="45542"/>
                      <a:pt x="45542" y="0"/>
                      <a:pt x="101720" y="0"/>
                    </a:cubicBezTo>
                    <a:lnTo>
                      <a:pt x="2912644" y="0"/>
                    </a:lnTo>
                    <a:cubicBezTo>
                      <a:pt x="2968822" y="0"/>
                      <a:pt x="3014364" y="45542"/>
                      <a:pt x="3014364" y="101720"/>
                    </a:cubicBezTo>
                    <a:lnTo>
                      <a:pt x="3014364" y="508475"/>
                    </a:lnTo>
                    <a:cubicBezTo>
                      <a:pt x="3014364" y="564653"/>
                      <a:pt x="2968822" y="610195"/>
                      <a:pt x="2912644" y="610195"/>
                    </a:cubicBezTo>
                    <a:lnTo>
                      <a:pt x="101720" y="610195"/>
                    </a:lnTo>
                    <a:cubicBezTo>
                      <a:pt x="45542" y="610195"/>
                      <a:pt x="0" y="564653"/>
                      <a:pt x="0" y="508475"/>
                    </a:cubicBezTo>
                    <a:lnTo>
                      <a:pt x="0" y="101720"/>
                    </a:ln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p>
                <a:pPr indent="0" algn="l" eaLnBrk="0" fontAlgn="auto" hangingPunct="0">
                  <a:lnSpc>
                    <a:spcPts val="3500"/>
                  </a:lnSpc>
                  <a:spcBef>
                    <a:spcPts val="600"/>
                  </a:spcBef>
                  <a:buClrTx/>
                  <a:buSzTx/>
                  <a:buFont typeface="Arial" panose="020B0604020202020204" pitchFamily="34" charset="0"/>
                  <a:buNone/>
                </a:pPr>
                <a:r>
                  <a:rPr sz="1525" b="1" kern="0" dirty="0">
                    <a:solidFill>
                      <a:srgbClr val="DA0000"/>
                    </a:solidFill>
                    <a:latin typeface="微软雅黑" panose="020B0503020204020204" charset="-122"/>
                    <a:ea typeface="微软雅黑" panose="020B0503020204020204" charset="-122"/>
                    <a:cs typeface="+mn-ea"/>
                    <a:sym typeface="+mn-ea"/>
                  </a:rPr>
                  <a:t>坚持全面依法治国</a:t>
                </a:r>
                <a:endParaRPr sz="1525" b="1" kern="0" dirty="0">
                  <a:solidFill>
                    <a:srgbClr val="DA0000"/>
                  </a:solidFill>
                  <a:latin typeface="微软雅黑" panose="020B0503020204020204" charset="-122"/>
                  <a:ea typeface="微软雅黑" panose="020B0503020204020204" charset="-122"/>
                  <a:cs typeface="+mn-ea"/>
                </a:endParaRPr>
              </a:p>
            </p:txBody>
          </p:sp>
        </p:grpSp>
        <p:grpSp>
          <p:nvGrpSpPr>
            <p:cNvPr id="118" name="文本2"/>
            <p:cNvGrpSpPr/>
            <p:nvPr/>
          </p:nvGrpSpPr>
          <p:grpSpPr>
            <a:xfrm>
              <a:off x="5045" y="4500"/>
              <a:ext cx="4763" cy="1091"/>
              <a:chOff x="3388221" y="2800498"/>
              <a:chExt cx="3014364" cy="610195"/>
            </a:xfrm>
          </p:grpSpPr>
          <p:sp>
            <p:nvSpPr>
              <p:cNvPr id="119" name="任意多边形 118"/>
              <p:cNvSpPr/>
              <p:nvPr>
                <p:custDataLst>
                  <p:tags r:id="rId47"/>
                </p:custDataLst>
              </p:nvPr>
            </p:nvSpPr>
            <p:spPr>
              <a:xfrm>
                <a:off x="3388221" y="2800498"/>
                <a:ext cx="3014364" cy="610195"/>
              </a:xfrm>
              <a:custGeom>
                <a:avLst/>
                <a:gdLst>
                  <a:gd name="connsiteX0" fmla="*/ 0 w 3014364"/>
                  <a:gd name="connsiteY0" fmla="*/ 101720 h 610195"/>
                  <a:gd name="connsiteX1" fmla="*/ 101720 w 3014364"/>
                  <a:gd name="connsiteY1" fmla="*/ 0 h 610195"/>
                  <a:gd name="connsiteX2" fmla="*/ 2912644 w 3014364"/>
                  <a:gd name="connsiteY2" fmla="*/ 0 h 610195"/>
                  <a:gd name="connsiteX3" fmla="*/ 3014364 w 3014364"/>
                  <a:gd name="connsiteY3" fmla="*/ 101720 h 610195"/>
                  <a:gd name="connsiteX4" fmla="*/ 3014364 w 3014364"/>
                  <a:gd name="connsiteY4" fmla="*/ 508475 h 610195"/>
                  <a:gd name="connsiteX5" fmla="*/ 2912644 w 3014364"/>
                  <a:gd name="connsiteY5" fmla="*/ 610195 h 610195"/>
                  <a:gd name="connsiteX6" fmla="*/ 101720 w 3014364"/>
                  <a:gd name="connsiteY6" fmla="*/ 610195 h 610195"/>
                  <a:gd name="connsiteX7" fmla="*/ 0 w 3014364"/>
                  <a:gd name="connsiteY7" fmla="*/ 508475 h 610195"/>
                  <a:gd name="connsiteX8" fmla="*/ 0 w 3014364"/>
                  <a:gd name="connsiteY8" fmla="*/ 101720 h 61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4364" h="610195">
                    <a:moveTo>
                      <a:pt x="0" y="101720"/>
                    </a:moveTo>
                    <a:cubicBezTo>
                      <a:pt x="0" y="45542"/>
                      <a:pt x="45542" y="0"/>
                      <a:pt x="101720" y="0"/>
                    </a:cubicBezTo>
                    <a:lnTo>
                      <a:pt x="2912644" y="0"/>
                    </a:lnTo>
                    <a:cubicBezTo>
                      <a:pt x="2968822" y="0"/>
                      <a:pt x="3014364" y="45542"/>
                      <a:pt x="3014364" y="101720"/>
                    </a:cubicBezTo>
                    <a:lnTo>
                      <a:pt x="3014364" y="508475"/>
                    </a:lnTo>
                    <a:cubicBezTo>
                      <a:pt x="3014364" y="564653"/>
                      <a:pt x="2968822" y="610195"/>
                      <a:pt x="2912644" y="610195"/>
                    </a:cubicBezTo>
                    <a:lnTo>
                      <a:pt x="101720" y="610195"/>
                    </a:lnTo>
                    <a:cubicBezTo>
                      <a:pt x="45542" y="610195"/>
                      <a:pt x="0" y="564653"/>
                      <a:pt x="0" y="508475"/>
                    </a:cubicBezTo>
                    <a:lnTo>
                      <a:pt x="0" y="101720"/>
                    </a:ln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p>
                <a:endParaRPr lang="zh-CN" altLang="en-US" sz="1220" kern="0" dirty="0">
                  <a:solidFill>
                    <a:sysClr val="windowText" lastClr="000000"/>
                  </a:solidFill>
                  <a:ea typeface="微软雅黑" panose="020B0503020204020204" charset="-122"/>
                </a:endParaRPr>
              </a:p>
            </p:txBody>
          </p:sp>
          <p:sp>
            <p:nvSpPr>
              <p:cNvPr id="120" name="任意多边形 119"/>
              <p:cNvSpPr/>
              <p:nvPr>
                <p:custDataLst>
                  <p:tags r:id="rId48"/>
                </p:custDataLst>
              </p:nvPr>
            </p:nvSpPr>
            <p:spPr>
              <a:xfrm>
                <a:off x="3413621" y="2813198"/>
                <a:ext cx="2963564" cy="584795"/>
              </a:xfrm>
              <a:custGeom>
                <a:avLst/>
                <a:gdLst>
                  <a:gd name="connsiteX0" fmla="*/ 0 w 3014364"/>
                  <a:gd name="connsiteY0" fmla="*/ 101720 h 610195"/>
                  <a:gd name="connsiteX1" fmla="*/ 101720 w 3014364"/>
                  <a:gd name="connsiteY1" fmla="*/ 0 h 610195"/>
                  <a:gd name="connsiteX2" fmla="*/ 2912644 w 3014364"/>
                  <a:gd name="connsiteY2" fmla="*/ 0 h 610195"/>
                  <a:gd name="connsiteX3" fmla="*/ 3014364 w 3014364"/>
                  <a:gd name="connsiteY3" fmla="*/ 101720 h 610195"/>
                  <a:gd name="connsiteX4" fmla="*/ 3014364 w 3014364"/>
                  <a:gd name="connsiteY4" fmla="*/ 508475 h 610195"/>
                  <a:gd name="connsiteX5" fmla="*/ 2912644 w 3014364"/>
                  <a:gd name="connsiteY5" fmla="*/ 610195 h 610195"/>
                  <a:gd name="connsiteX6" fmla="*/ 101720 w 3014364"/>
                  <a:gd name="connsiteY6" fmla="*/ 610195 h 610195"/>
                  <a:gd name="connsiteX7" fmla="*/ 0 w 3014364"/>
                  <a:gd name="connsiteY7" fmla="*/ 508475 h 610195"/>
                  <a:gd name="connsiteX8" fmla="*/ 0 w 3014364"/>
                  <a:gd name="connsiteY8" fmla="*/ 101720 h 61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4364" h="610195">
                    <a:moveTo>
                      <a:pt x="0" y="101720"/>
                    </a:moveTo>
                    <a:cubicBezTo>
                      <a:pt x="0" y="45542"/>
                      <a:pt x="45542" y="0"/>
                      <a:pt x="101720" y="0"/>
                    </a:cubicBezTo>
                    <a:lnTo>
                      <a:pt x="2912644" y="0"/>
                    </a:lnTo>
                    <a:cubicBezTo>
                      <a:pt x="2968822" y="0"/>
                      <a:pt x="3014364" y="45542"/>
                      <a:pt x="3014364" y="101720"/>
                    </a:cubicBezTo>
                    <a:lnTo>
                      <a:pt x="3014364" y="508475"/>
                    </a:lnTo>
                    <a:cubicBezTo>
                      <a:pt x="3014364" y="564653"/>
                      <a:pt x="2968822" y="610195"/>
                      <a:pt x="2912644" y="610195"/>
                    </a:cubicBezTo>
                    <a:lnTo>
                      <a:pt x="101720" y="610195"/>
                    </a:lnTo>
                    <a:cubicBezTo>
                      <a:pt x="45542" y="610195"/>
                      <a:pt x="0" y="564653"/>
                      <a:pt x="0" y="508475"/>
                    </a:cubicBezTo>
                    <a:lnTo>
                      <a:pt x="0" y="101720"/>
                    </a:ln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p>
                <a:pPr lvl="0" algn="l">
                  <a:lnSpc>
                    <a:spcPct val="150000"/>
                  </a:lnSpc>
                  <a:buClrTx/>
                  <a:buSzTx/>
                  <a:buFontTx/>
                  <a:defRPr/>
                </a:pPr>
                <a:r>
                  <a:rPr sz="1525" b="1" kern="0" dirty="0">
                    <a:solidFill>
                      <a:srgbClr val="DA0000"/>
                    </a:solidFill>
                    <a:latin typeface="微软雅黑" panose="020B0503020204020204" charset="-122"/>
                    <a:ea typeface="微软雅黑" panose="020B0503020204020204" charset="-122"/>
                    <a:cs typeface="+mn-ea"/>
                    <a:sym typeface="+mn-ea"/>
                  </a:rPr>
                  <a:t>坚持社会主义核心价值体系</a:t>
                </a:r>
                <a:endParaRPr sz="1525" b="1" kern="0" dirty="0">
                  <a:solidFill>
                    <a:srgbClr val="DA0000"/>
                  </a:solidFill>
                  <a:latin typeface="微软雅黑" panose="020B0503020204020204" charset="-122"/>
                  <a:ea typeface="微软雅黑" panose="020B0503020204020204" charset="-122"/>
                  <a:cs typeface="+mn-ea"/>
                </a:endParaRPr>
              </a:p>
            </p:txBody>
          </p:sp>
        </p:grpSp>
      </p:grpSp>
      <p:grpSp>
        <p:nvGrpSpPr>
          <p:cNvPr id="33" name="组合 32"/>
          <p:cNvGrpSpPr/>
          <p:nvPr/>
        </p:nvGrpSpPr>
        <p:grpSpPr>
          <a:xfrm>
            <a:off x="4911663" y="3610979"/>
            <a:ext cx="3575140" cy="970547"/>
            <a:chOff x="3798" y="3279"/>
            <a:chExt cx="6010" cy="2312"/>
          </a:xfrm>
        </p:grpSpPr>
        <p:grpSp>
          <p:nvGrpSpPr>
            <p:cNvPr id="34" name="深色2"/>
            <p:cNvGrpSpPr/>
            <p:nvPr/>
          </p:nvGrpSpPr>
          <p:grpSpPr>
            <a:xfrm>
              <a:off x="3798" y="3279"/>
              <a:ext cx="1134" cy="1091"/>
              <a:chOff x="2741414" y="2117080"/>
              <a:chExt cx="610195" cy="610195"/>
            </a:xfrm>
          </p:grpSpPr>
          <p:sp>
            <p:nvSpPr>
              <p:cNvPr id="35" name="圆角矩形 34"/>
              <p:cNvSpPr/>
              <p:nvPr>
                <p:custDataLst>
                  <p:tags r:id="rId49"/>
                </p:custDataLst>
              </p:nvPr>
            </p:nvSpPr>
            <p:spPr>
              <a:xfrm>
                <a:off x="2741414" y="2117080"/>
                <a:ext cx="610195" cy="610195"/>
              </a:xfrm>
              <a:prstGeom prst="roundRect">
                <a:avLst>
                  <a:gd name="adj" fmla="val 16670"/>
                </a:avLst>
              </a:prstGeom>
              <a:gradFill>
                <a:gsLst>
                  <a:gs pos="100000">
                    <a:srgbClr val="C00000">
                      <a:lumMod val="20000"/>
                      <a:lumOff val="80000"/>
                    </a:srgbClr>
                  </a:gs>
                  <a:gs pos="51657">
                    <a:srgbClr val="C00000">
                      <a:lumMod val="60000"/>
                      <a:lumOff val="40000"/>
                    </a:srgbClr>
                  </a:gs>
                  <a:gs pos="0">
                    <a:srgbClr val="C00000">
                      <a:lumMod val="20000"/>
                      <a:lumOff val="80000"/>
                    </a:srgbClr>
                  </a:gs>
                </a:gsLst>
                <a:lin ang="5400000" scaled="1"/>
              </a:gradFill>
              <a:ln w="9525">
                <a:solidFill>
                  <a:srgbClr val="C00000">
                    <a:lumMod val="60000"/>
                    <a:lumOff val="40000"/>
                  </a:srgbClr>
                </a:solidFill>
                <a:round/>
              </a:ln>
              <a:effectLst>
                <a:outerShdw blurRad="63500" sx="101000" sy="101000" algn="ctr" rotWithShape="0">
                  <a:prstClr val="black">
                    <a:alpha val="18000"/>
                  </a:prstClr>
                </a:outerShdw>
              </a:effectLst>
            </p:spPr>
          </p:sp>
          <p:sp>
            <p:nvSpPr>
              <p:cNvPr id="36" name="圆角矩形 35"/>
              <p:cNvSpPr/>
              <p:nvPr>
                <p:custDataLst>
                  <p:tags r:id="rId50"/>
                </p:custDataLst>
              </p:nvPr>
            </p:nvSpPr>
            <p:spPr>
              <a:xfrm>
                <a:off x="2766814" y="2129780"/>
                <a:ext cx="559395" cy="584795"/>
              </a:xfrm>
              <a:prstGeom prst="roundRect">
                <a:avLst>
                  <a:gd name="adj" fmla="val 16670"/>
                </a:avLst>
              </a:prstGeom>
              <a:gradFill rotWithShape="1">
                <a:gsLst>
                  <a:gs pos="98000">
                    <a:srgbClr val="C00000">
                      <a:lumMod val="60000"/>
                      <a:lumOff val="40000"/>
                    </a:srgbClr>
                  </a:gs>
                  <a:gs pos="100000">
                    <a:srgbClr val="C00000">
                      <a:lumMod val="40000"/>
                      <a:lumOff val="60000"/>
                    </a:srgbClr>
                  </a:gs>
                  <a:gs pos="51657">
                    <a:srgbClr val="C00000"/>
                  </a:gs>
                  <a:gs pos="50000">
                    <a:srgbClr val="C00000">
                      <a:alpha val="70000"/>
                    </a:srgbClr>
                  </a:gs>
                  <a:gs pos="8000">
                    <a:srgbClr val="C00000">
                      <a:lumMod val="60000"/>
                      <a:lumOff val="40000"/>
                    </a:srgbClr>
                  </a:gs>
                </a:gsLst>
                <a:lin ang="5400000" scaled="1"/>
              </a:gradFill>
              <a:ln w="9525">
                <a:noFill/>
                <a:round/>
              </a:ln>
            </p:spPr>
            <p:txBody>
              <a:bodyPr anchor="ctr"/>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135"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charset="-122"/>
                    <a:cs typeface="Arial" panose="020B0604020202020204" pitchFamily="34" charset="0"/>
                  </a:rPr>
                  <a:t>13</a:t>
                </a:r>
                <a:endParaRPr kumimoji="0" lang="zh-CN" altLang="en-US" sz="2135"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charset="-122"/>
                  <a:cs typeface="Arial" panose="020B0604020202020204" pitchFamily="34" charset="0"/>
                </a:endParaRPr>
              </a:p>
            </p:txBody>
          </p:sp>
        </p:grpSp>
        <p:grpSp>
          <p:nvGrpSpPr>
            <p:cNvPr id="37" name="深色3"/>
            <p:cNvGrpSpPr/>
            <p:nvPr/>
          </p:nvGrpSpPr>
          <p:grpSpPr>
            <a:xfrm>
              <a:off x="3798" y="4500"/>
              <a:ext cx="1134" cy="1091"/>
              <a:chOff x="2741414" y="2800498"/>
              <a:chExt cx="610195" cy="610195"/>
            </a:xfrm>
          </p:grpSpPr>
          <p:sp>
            <p:nvSpPr>
              <p:cNvPr id="38" name="圆角矩形 37"/>
              <p:cNvSpPr/>
              <p:nvPr>
                <p:custDataLst>
                  <p:tags r:id="rId51"/>
                </p:custDataLst>
              </p:nvPr>
            </p:nvSpPr>
            <p:spPr>
              <a:xfrm>
                <a:off x="2741414" y="2800498"/>
                <a:ext cx="610195" cy="610195"/>
              </a:xfrm>
              <a:prstGeom prst="roundRect">
                <a:avLst>
                  <a:gd name="adj" fmla="val 16670"/>
                </a:avLst>
              </a:prstGeom>
              <a:gradFill>
                <a:gsLst>
                  <a:gs pos="100000">
                    <a:srgbClr val="C00000">
                      <a:lumMod val="20000"/>
                      <a:lumOff val="80000"/>
                    </a:srgbClr>
                  </a:gs>
                  <a:gs pos="51657">
                    <a:srgbClr val="C00000">
                      <a:lumMod val="60000"/>
                      <a:lumOff val="40000"/>
                    </a:srgbClr>
                  </a:gs>
                  <a:gs pos="0">
                    <a:srgbClr val="C00000">
                      <a:lumMod val="20000"/>
                      <a:lumOff val="80000"/>
                    </a:srgbClr>
                  </a:gs>
                </a:gsLst>
                <a:lin ang="5400000" scaled="1"/>
              </a:gradFill>
              <a:ln w="9525">
                <a:solidFill>
                  <a:srgbClr val="C00000">
                    <a:lumMod val="60000"/>
                    <a:lumOff val="40000"/>
                  </a:srgbClr>
                </a:solidFill>
                <a:round/>
              </a:ln>
              <a:effectLst>
                <a:outerShdw blurRad="63500" sx="101000" sy="101000" algn="ctr" rotWithShape="0">
                  <a:prstClr val="black">
                    <a:alpha val="18000"/>
                  </a:prstClr>
                </a:outerShdw>
              </a:effectLst>
            </p:spPr>
          </p:sp>
          <p:sp>
            <p:nvSpPr>
              <p:cNvPr id="39" name="圆角矩形 38"/>
              <p:cNvSpPr/>
              <p:nvPr>
                <p:custDataLst>
                  <p:tags r:id="rId52"/>
                </p:custDataLst>
              </p:nvPr>
            </p:nvSpPr>
            <p:spPr>
              <a:xfrm>
                <a:off x="2766814" y="2813198"/>
                <a:ext cx="559395" cy="584795"/>
              </a:xfrm>
              <a:prstGeom prst="roundRect">
                <a:avLst>
                  <a:gd name="adj" fmla="val 16670"/>
                </a:avLst>
              </a:prstGeom>
              <a:gradFill rotWithShape="1">
                <a:gsLst>
                  <a:gs pos="98000">
                    <a:srgbClr val="C00000">
                      <a:lumMod val="60000"/>
                      <a:lumOff val="40000"/>
                    </a:srgbClr>
                  </a:gs>
                  <a:gs pos="100000">
                    <a:srgbClr val="C00000">
                      <a:lumMod val="40000"/>
                      <a:lumOff val="60000"/>
                    </a:srgbClr>
                  </a:gs>
                  <a:gs pos="51657">
                    <a:srgbClr val="C00000"/>
                  </a:gs>
                  <a:gs pos="50000">
                    <a:srgbClr val="C00000">
                      <a:alpha val="70000"/>
                    </a:srgbClr>
                  </a:gs>
                  <a:gs pos="8000">
                    <a:srgbClr val="C00000">
                      <a:lumMod val="60000"/>
                      <a:lumOff val="40000"/>
                    </a:srgbClr>
                  </a:gs>
                </a:gsLst>
                <a:lin ang="5400000" scaled="1"/>
              </a:gradFill>
              <a:ln w="9525">
                <a:noFill/>
                <a:round/>
              </a:ln>
            </p:spPr>
            <p:txBody>
              <a:bodyPr anchor="ctr"/>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135"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charset="-122"/>
                    <a:cs typeface="Arial" panose="020B0604020202020204" pitchFamily="34" charset="0"/>
                  </a:rPr>
                  <a:t>14</a:t>
                </a:r>
                <a:endParaRPr kumimoji="0" lang="zh-CN" altLang="en-US" sz="2135"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charset="-122"/>
                  <a:cs typeface="Arial" panose="020B0604020202020204" pitchFamily="34" charset="0"/>
                </a:endParaRPr>
              </a:p>
            </p:txBody>
          </p:sp>
        </p:grpSp>
        <p:grpSp>
          <p:nvGrpSpPr>
            <p:cNvPr id="40" name="文本1"/>
            <p:cNvGrpSpPr/>
            <p:nvPr/>
          </p:nvGrpSpPr>
          <p:grpSpPr>
            <a:xfrm>
              <a:off x="5045" y="3279"/>
              <a:ext cx="4763" cy="1091"/>
              <a:chOff x="3388221" y="2117080"/>
              <a:chExt cx="3014364" cy="610195"/>
            </a:xfrm>
          </p:grpSpPr>
          <p:sp>
            <p:nvSpPr>
              <p:cNvPr id="41" name="任意多边形 40"/>
              <p:cNvSpPr/>
              <p:nvPr>
                <p:custDataLst>
                  <p:tags r:id="rId53"/>
                </p:custDataLst>
              </p:nvPr>
            </p:nvSpPr>
            <p:spPr>
              <a:xfrm>
                <a:off x="3388221" y="2117080"/>
                <a:ext cx="3014364" cy="610195"/>
              </a:xfrm>
              <a:custGeom>
                <a:avLst/>
                <a:gdLst>
                  <a:gd name="connsiteX0" fmla="*/ 0 w 3014364"/>
                  <a:gd name="connsiteY0" fmla="*/ 101720 h 610195"/>
                  <a:gd name="connsiteX1" fmla="*/ 101720 w 3014364"/>
                  <a:gd name="connsiteY1" fmla="*/ 0 h 610195"/>
                  <a:gd name="connsiteX2" fmla="*/ 2912644 w 3014364"/>
                  <a:gd name="connsiteY2" fmla="*/ 0 h 610195"/>
                  <a:gd name="connsiteX3" fmla="*/ 3014364 w 3014364"/>
                  <a:gd name="connsiteY3" fmla="*/ 101720 h 610195"/>
                  <a:gd name="connsiteX4" fmla="*/ 3014364 w 3014364"/>
                  <a:gd name="connsiteY4" fmla="*/ 508475 h 610195"/>
                  <a:gd name="connsiteX5" fmla="*/ 2912644 w 3014364"/>
                  <a:gd name="connsiteY5" fmla="*/ 610195 h 610195"/>
                  <a:gd name="connsiteX6" fmla="*/ 101720 w 3014364"/>
                  <a:gd name="connsiteY6" fmla="*/ 610195 h 610195"/>
                  <a:gd name="connsiteX7" fmla="*/ 0 w 3014364"/>
                  <a:gd name="connsiteY7" fmla="*/ 508475 h 610195"/>
                  <a:gd name="connsiteX8" fmla="*/ 0 w 3014364"/>
                  <a:gd name="connsiteY8" fmla="*/ 101720 h 61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4364" h="610195">
                    <a:moveTo>
                      <a:pt x="0" y="101720"/>
                    </a:moveTo>
                    <a:cubicBezTo>
                      <a:pt x="0" y="45542"/>
                      <a:pt x="45542" y="0"/>
                      <a:pt x="101720" y="0"/>
                    </a:cubicBezTo>
                    <a:lnTo>
                      <a:pt x="2912644" y="0"/>
                    </a:lnTo>
                    <a:cubicBezTo>
                      <a:pt x="2968822" y="0"/>
                      <a:pt x="3014364" y="45542"/>
                      <a:pt x="3014364" y="101720"/>
                    </a:cubicBezTo>
                    <a:lnTo>
                      <a:pt x="3014364" y="508475"/>
                    </a:lnTo>
                    <a:cubicBezTo>
                      <a:pt x="3014364" y="564653"/>
                      <a:pt x="2968822" y="610195"/>
                      <a:pt x="2912644" y="610195"/>
                    </a:cubicBezTo>
                    <a:lnTo>
                      <a:pt x="101720" y="610195"/>
                    </a:lnTo>
                    <a:cubicBezTo>
                      <a:pt x="45542" y="610195"/>
                      <a:pt x="0" y="564653"/>
                      <a:pt x="0" y="508475"/>
                    </a:cubicBezTo>
                    <a:lnTo>
                      <a:pt x="0" y="101720"/>
                    </a:ln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p>
                <a:endParaRPr lang="zh-CN" altLang="en-US" sz="1220" kern="0">
                  <a:solidFill>
                    <a:sysClr val="windowText" lastClr="000000"/>
                  </a:solidFill>
                  <a:ea typeface="微软雅黑" panose="020B0503020204020204" charset="-122"/>
                </a:endParaRPr>
              </a:p>
            </p:txBody>
          </p:sp>
          <p:sp>
            <p:nvSpPr>
              <p:cNvPr id="42" name="任意多边形 41"/>
              <p:cNvSpPr/>
              <p:nvPr>
                <p:custDataLst>
                  <p:tags r:id="rId54"/>
                </p:custDataLst>
              </p:nvPr>
            </p:nvSpPr>
            <p:spPr>
              <a:xfrm>
                <a:off x="3413621" y="2129780"/>
                <a:ext cx="2963564" cy="584795"/>
              </a:xfrm>
              <a:custGeom>
                <a:avLst/>
                <a:gdLst>
                  <a:gd name="connsiteX0" fmla="*/ 0 w 3014364"/>
                  <a:gd name="connsiteY0" fmla="*/ 101720 h 610195"/>
                  <a:gd name="connsiteX1" fmla="*/ 101720 w 3014364"/>
                  <a:gd name="connsiteY1" fmla="*/ 0 h 610195"/>
                  <a:gd name="connsiteX2" fmla="*/ 2912644 w 3014364"/>
                  <a:gd name="connsiteY2" fmla="*/ 0 h 610195"/>
                  <a:gd name="connsiteX3" fmla="*/ 3014364 w 3014364"/>
                  <a:gd name="connsiteY3" fmla="*/ 101720 h 610195"/>
                  <a:gd name="connsiteX4" fmla="*/ 3014364 w 3014364"/>
                  <a:gd name="connsiteY4" fmla="*/ 508475 h 610195"/>
                  <a:gd name="connsiteX5" fmla="*/ 2912644 w 3014364"/>
                  <a:gd name="connsiteY5" fmla="*/ 610195 h 610195"/>
                  <a:gd name="connsiteX6" fmla="*/ 101720 w 3014364"/>
                  <a:gd name="connsiteY6" fmla="*/ 610195 h 610195"/>
                  <a:gd name="connsiteX7" fmla="*/ 0 w 3014364"/>
                  <a:gd name="connsiteY7" fmla="*/ 508475 h 610195"/>
                  <a:gd name="connsiteX8" fmla="*/ 0 w 3014364"/>
                  <a:gd name="connsiteY8" fmla="*/ 101720 h 61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4364" h="610195">
                    <a:moveTo>
                      <a:pt x="0" y="101720"/>
                    </a:moveTo>
                    <a:cubicBezTo>
                      <a:pt x="0" y="45542"/>
                      <a:pt x="45542" y="0"/>
                      <a:pt x="101720" y="0"/>
                    </a:cubicBezTo>
                    <a:lnTo>
                      <a:pt x="2912644" y="0"/>
                    </a:lnTo>
                    <a:cubicBezTo>
                      <a:pt x="2968822" y="0"/>
                      <a:pt x="3014364" y="45542"/>
                      <a:pt x="3014364" y="101720"/>
                    </a:cubicBezTo>
                    <a:lnTo>
                      <a:pt x="3014364" y="508475"/>
                    </a:lnTo>
                    <a:cubicBezTo>
                      <a:pt x="3014364" y="564653"/>
                      <a:pt x="2968822" y="610195"/>
                      <a:pt x="2912644" y="610195"/>
                    </a:cubicBezTo>
                    <a:lnTo>
                      <a:pt x="101720" y="610195"/>
                    </a:lnTo>
                    <a:cubicBezTo>
                      <a:pt x="45542" y="610195"/>
                      <a:pt x="0" y="564653"/>
                      <a:pt x="0" y="508475"/>
                    </a:cubicBezTo>
                    <a:lnTo>
                      <a:pt x="0" y="101720"/>
                    </a:ln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p>
                <a:pPr indent="0" algn="l" eaLnBrk="0" fontAlgn="auto" hangingPunct="0">
                  <a:lnSpc>
                    <a:spcPts val="3500"/>
                  </a:lnSpc>
                  <a:spcBef>
                    <a:spcPts val="600"/>
                  </a:spcBef>
                  <a:buClrTx/>
                  <a:buSzTx/>
                  <a:buFont typeface="Arial" panose="020B0604020202020204" pitchFamily="34" charset="0"/>
                  <a:buNone/>
                </a:pPr>
                <a:r>
                  <a:rPr sz="1525" b="1" kern="0" dirty="0">
                    <a:solidFill>
                      <a:srgbClr val="DA0000"/>
                    </a:solidFill>
                    <a:latin typeface="微软雅黑" panose="020B0503020204020204" charset="-122"/>
                    <a:ea typeface="微软雅黑" panose="020B0503020204020204" charset="-122"/>
                    <a:cs typeface="+mn-ea"/>
                    <a:sym typeface="+mn-ea"/>
                  </a:rPr>
                  <a:t>坚持推动构建人类命运共同体</a:t>
                </a:r>
                <a:endParaRPr sz="1525" b="1" kern="0" dirty="0">
                  <a:solidFill>
                    <a:srgbClr val="DA0000"/>
                  </a:solidFill>
                  <a:latin typeface="微软雅黑" panose="020B0503020204020204" charset="-122"/>
                  <a:ea typeface="微软雅黑" panose="020B0503020204020204" charset="-122"/>
                  <a:cs typeface="+mn-ea"/>
                </a:endParaRPr>
              </a:p>
            </p:txBody>
          </p:sp>
        </p:grpSp>
        <p:grpSp>
          <p:nvGrpSpPr>
            <p:cNvPr id="43" name="文本2"/>
            <p:cNvGrpSpPr/>
            <p:nvPr/>
          </p:nvGrpSpPr>
          <p:grpSpPr>
            <a:xfrm>
              <a:off x="5045" y="4500"/>
              <a:ext cx="4763" cy="1091"/>
              <a:chOff x="3388221" y="2800498"/>
              <a:chExt cx="3014364" cy="610195"/>
            </a:xfrm>
          </p:grpSpPr>
          <p:sp>
            <p:nvSpPr>
              <p:cNvPr id="44" name="任意多边形 43"/>
              <p:cNvSpPr/>
              <p:nvPr>
                <p:custDataLst>
                  <p:tags r:id="rId55"/>
                </p:custDataLst>
              </p:nvPr>
            </p:nvSpPr>
            <p:spPr>
              <a:xfrm>
                <a:off x="3388221" y="2800498"/>
                <a:ext cx="3014364" cy="610195"/>
              </a:xfrm>
              <a:custGeom>
                <a:avLst/>
                <a:gdLst>
                  <a:gd name="connsiteX0" fmla="*/ 0 w 3014364"/>
                  <a:gd name="connsiteY0" fmla="*/ 101720 h 610195"/>
                  <a:gd name="connsiteX1" fmla="*/ 101720 w 3014364"/>
                  <a:gd name="connsiteY1" fmla="*/ 0 h 610195"/>
                  <a:gd name="connsiteX2" fmla="*/ 2912644 w 3014364"/>
                  <a:gd name="connsiteY2" fmla="*/ 0 h 610195"/>
                  <a:gd name="connsiteX3" fmla="*/ 3014364 w 3014364"/>
                  <a:gd name="connsiteY3" fmla="*/ 101720 h 610195"/>
                  <a:gd name="connsiteX4" fmla="*/ 3014364 w 3014364"/>
                  <a:gd name="connsiteY4" fmla="*/ 508475 h 610195"/>
                  <a:gd name="connsiteX5" fmla="*/ 2912644 w 3014364"/>
                  <a:gd name="connsiteY5" fmla="*/ 610195 h 610195"/>
                  <a:gd name="connsiteX6" fmla="*/ 101720 w 3014364"/>
                  <a:gd name="connsiteY6" fmla="*/ 610195 h 610195"/>
                  <a:gd name="connsiteX7" fmla="*/ 0 w 3014364"/>
                  <a:gd name="connsiteY7" fmla="*/ 508475 h 610195"/>
                  <a:gd name="connsiteX8" fmla="*/ 0 w 3014364"/>
                  <a:gd name="connsiteY8" fmla="*/ 101720 h 61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4364" h="610195">
                    <a:moveTo>
                      <a:pt x="0" y="101720"/>
                    </a:moveTo>
                    <a:cubicBezTo>
                      <a:pt x="0" y="45542"/>
                      <a:pt x="45542" y="0"/>
                      <a:pt x="101720" y="0"/>
                    </a:cubicBezTo>
                    <a:lnTo>
                      <a:pt x="2912644" y="0"/>
                    </a:lnTo>
                    <a:cubicBezTo>
                      <a:pt x="2968822" y="0"/>
                      <a:pt x="3014364" y="45542"/>
                      <a:pt x="3014364" y="101720"/>
                    </a:cubicBezTo>
                    <a:lnTo>
                      <a:pt x="3014364" y="508475"/>
                    </a:lnTo>
                    <a:cubicBezTo>
                      <a:pt x="3014364" y="564653"/>
                      <a:pt x="2968822" y="610195"/>
                      <a:pt x="2912644" y="610195"/>
                    </a:cubicBezTo>
                    <a:lnTo>
                      <a:pt x="101720" y="610195"/>
                    </a:lnTo>
                    <a:cubicBezTo>
                      <a:pt x="45542" y="610195"/>
                      <a:pt x="0" y="564653"/>
                      <a:pt x="0" y="508475"/>
                    </a:cubicBezTo>
                    <a:lnTo>
                      <a:pt x="0" y="101720"/>
                    </a:ln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p>
                <a:endParaRPr lang="zh-CN" altLang="en-US" sz="1220" kern="0" dirty="0">
                  <a:solidFill>
                    <a:sysClr val="windowText" lastClr="000000"/>
                  </a:solidFill>
                  <a:ea typeface="微软雅黑" panose="020B0503020204020204" charset="-122"/>
                </a:endParaRPr>
              </a:p>
            </p:txBody>
          </p:sp>
          <p:sp>
            <p:nvSpPr>
              <p:cNvPr id="45" name="任意多边形 44"/>
              <p:cNvSpPr/>
              <p:nvPr>
                <p:custDataLst>
                  <p:tags r:id="rId56"/>
                </p:custDataLst>
              </p:nvPr>
            </p:nvSpPr>
            <p:spPr>
              <a:xfrm>
                <a:off x="3413621" y="2813198"/>
                <a:ext cx="2963564" cy="584795"/>
              </a:xfrm>
              <a:custGeom>
                <a:avLst/>
                <a:gdLst>
                  <a:gd name="connsiteX0" fmla="*/ 0 w 3014364"/>
                  <a:gd name="connsiteY0" fmla="*/ 101720 h 610195"/>
                  <a:gd name="connsiteX1" fmla="*/ 101720 w 3014364"/>
                  <a:gd name="connsiteY1" fmla="*/ 0 h 610195"/>
                  <a:gd name="connsiteX2" fmla="*/ 2912644 w 3014364"/>
                  <a:gd name="connsiteY2" fmla="*/ 0 h 610195"/>
                  <a:gd name="connsiteX3" fmla="*/ 3014364 w 3014364"/>
                  <a:gd name="connsiteY3" fmla="*/ 101720 h 610195"/>
                  <a:gd name="connsiteX4" fmla="*/ 3014364 w 3014364"/>
                  <a:gd name="connsiteY4" fmla="*/ 508475 h 610195"/>
                  <a:gd name="connsiteX5" fmla="*/ 2912644 w 3014364"/>
                  <a:gd name="connsiteY5" fmla="*/ 610195 h 610195"/>
                  <a:gd name="connsiteX6" fmla="*/ 101720 w 3014364"/>
                  <a:gd name="connsiteY6" fmla="*/ 610195 h 610195"/>
                  <a:gd name="connsiteX7" fmla="*/ 0 w 3014364"/>
                  <a:gd name="connsiteY7" fmla="*/ 508475 h 610195"/>
                  <a:gd name="connsiteX8" fmla="*/ 0 w 3014364"/>
                  <a:gd name="connsiteY8" fmla="*/ 101720 h 61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4364" h="610195">
                    <a:moveTo>
                      <a:pt x="0" y="101720"/>
                    </a:moveTo>
                    <a:cubicBezTo>
                      <a:pt x="0" y="45542"/>
                      <a:pt x="45542" y="0"/>
                      <a:pt x="101720" y="0"/>
                    </a:cubicBezTo>
                    <a:lnTo>
                      <a:pt x="2912644" y="0"/>
                    </a:lnTo>
                    <a:cubicBezTo>
                      <a:pt x="2968822" y="0"/>
                      <a:pt x="3014364" y="45542"/>
                      <a:pt x="3014364" y="101720"/>
                    </a:cubicBezTo>
                    <a:lnTo>
                      <a:pt x="3014364" y="508475"/>
                    </a:lnTo>
                    <a:cubicBezTo>
                      <a:pt x="3014364" y="564653"/>
                      <a:pt x="2968822" y="610195"/>
                      <a:pt x="2912644" y="610195"/>
                    </a:cubicBezTo>
                    <a:lnTo>
                      <a:pt x="101720" y="610195"/>
                    </a:lnTo>
                    <a:cubicBezTo>
                      <a:pt x="45542" y="610195"/>
                      <a:pt x="0" y="564653"/>
                      <a:pt x="0" y="508475"/>
                    </a:cubicBezTo>
                    <a:lnTo>
                      <a:pt x="0" y="101720"/>
                    </a:ln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p>
                <a:pPr lvl="0" algn="l">
                  <a:lnSpc>
                    <a:spcPct val="150000"/>
                  </a:lnSpc>
                  <a:buClrTx/>
                  <a:buSzTx/>
                  <a:buFontTx/>
                  <a:defRPr/>
                </a:pPr>
                <a:r>
                  <a:rPr sz="1525" b="1" kern="0" dirty="0">
                    <a:solidFill>
                      <a:srgbClr val="DA0000"/>
                    </a:solidFill>
                    <a:latin typeface="微软雅黑" panose="020B0503020204020204" charset="-122"/>
                    <a:ea typeface="微软雅黑" panose="020B0503020204020204" charset="-122"/>
                    <a:cs typeface="+mn-ea"/>
                    <a:sym typeface="+mn-ea"/>
                  </a:rPr>
                  <a:t>坚持全面从严治党</a:t>
                </a:r>
                <a:endParaRPr sz="1525" b="1" kern="0" dirty="0">
                  <a:solidFill>
                    <a:srgbClr val="DA0000"/>
                  </a:solidFill>
                  <a:latin typeface="微软雅黑" panose="020B0503020204020204" charset="-122"/>
                  <a:ea typeface="微软雅黑" panose="020B0503020204020204" charset="-122"/>
                  <a:cs typeface="+mn-ea"/>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文本框 41"/>
          <p:cNvSpPr txBox="1"/>
          <p:nvPr/>
        </p:nvSpPr>
        <p:spPr>
          <a:xfrm>
            <a:off x="7195317" y="-708963"/>
            <a:ext cx="262890" cy="441960"/>
          </a:xfrm>
          <a:prstGeom prst="rect">
            <a:avLst/>
          </a:prstGeom>
          <a:noFill/>
        </p:spPr>
        <p:txBody>
          <a:bodyPr wrap="none" lIns="68147" tIns="34073" rIns="68147" bIns="34073" rtlCol="0">
            <a:spAutoFit/>
          </a:bodyPr>
          <a:lstStyle/>
          <a:p>
            <a:endParaRPr lang="zh-CN" altLang="en-US" sz="2440" dirty="0">
              <a:latin typeface="Arial" panose="020B0604020202020204" pitchFamily="34" charset="0"/>
              <a:ea typeface="微软雅黑" panose="020B0503020204020204" charset="-122"/>
              <a:sym typeface="Arial" panose="020B0604020202020204" pitchFamily="34" charset="0"/>
            </a:endParaRPr>
          </a:p>
        </p:txBody>
      </p:sp>
      <p:grpSp>
        <p:nvGrpSpPr>
          <p:cNvPr id="34" name="组合 33"/>
          <p:cNvGrpSpPr/>
          <p:nvPr/>
        </p:nvGrpSpPr>
        <p:grpSpPr>
          <a:xfrm>
            <a:off x="772307" y="3824557"/>
            <a:ext cx="6907771" cy="581166"/>
            <a:chOff x="1444" y="4865"/>
            <a:chExt cx="10823" cy="1200"/>
          </a:xfrm>
        </p:grpSpPr>
        <p:sp>
          <p:nvSpPr>
            <p:cNvPr id="35" name="箭头: 五边形 25"/>
            <p:cNvSpPr/>
            <p:nvPr/>
          </p:nvSpPr>
          <p:spPr bwMode="auto">
            <a:xfrm>
              <a:off x="1444" y="4880"/>
              <a:ext cx="2138" cy="1185"/>
            </a:xfrm>
            <a:prstGeom prst="homePlate">
              <a:avLst>
                <a:gd name="adj" fmla="val 19643"/>
              </a:avLst>
            </a:prstGeom>
            <a:solidFill>
              <a:srgbClr val="E60000"/>
            </a:solidFill>
            <a:ln w="12700" cap="flat" cmpd="sng" algn="ctr">
              <a:solidFill>
                <a:srgbClr val="FF0000"/>
              </a:solidFill>
              <a:prstDash val="solid"/>
              <a:miter lim="800000"/>
            </a:ln>
            <a:effectLst/>
          </p:spPr>
          <p:txBody>
            <a:bodyPr rot="0" spcFirstLastPara="0" vertOverflow="overflow" horzOverflow="overflow" vert="horz" wrap="square" lIns="69696" tIns="34847" rIns="69696" bIns="34847" numCol="1" spcCol="0" rtlCol="0" fromWordArt="0" anchor="t" anchorCtr="0" forceAA="0" compatLnSpc="1">
              <a:noAutofit/>
            </a:bodyPr>
            <a:p>
              <a:pPr algn="ctr" defTabSz="913765" eaLnBrk="0" fontAlgn="base" hangingPunct="0">
                <a:lnSpc>
                  <a:spcPct val="100000"/>
                </a:lnSpc>
                <a:spcBef>
                  <a:spcPts val="600"/>
                </a:spcBef>
                <a:buClrTx/>
                <a:buSzTx/>
                <a:buFont typeface="Arial" panose="020B0604020202020204" pitchFamily="34" charset="0"/>
                <a:buNone/>
              </a:pPr>
              <a:r>
                <a:rPr lang="zh-CN" altLang="en-US" sz="1375" b="1" dirty="0" smtClean="0">
                  <a:solidFill>
                    <a:srgbClr val="FFFFFF"/>
                  </a:solidFill>
                  <a:latin typeface="+mn-ea"/>
                  <a:sym typeface="+mn-ea"/>
                </a:rPr>
                <a:t>在生态文</a:t>
              </a:r>
              <a:endParaRPr lang="zh-CN" altLang="en-US" sz="1375" b="1" dirty="0" smtClean="0">
                <a:solidFill>
                  <a:srgbClr val="FFFFFF"/>
                </a:solidFill>
                <a:latin typeface="+mn-ea"/>
                <a:sym typeface="+mn-ea"/>
              </a:endParaRPr>
            </a:p>
            <a:p>
              <a:pPr algn="ctr" defTabSz="913765" eaLnBrk="0" fontAlgn="base" hangingPunct="0">
                <a:lnSpc>
                  <a:spcPct val="100000"/>
                </a:lnSpc>
                <a:spcBef>
                  <a:spcPts val="600"/>
                </a:spcBef>
                <a:buClrTx/>
                <a:buSzTx/>
                <a:buFont typeface="Arial" panose="020B0604020202020204" pitchFamily="34" charset="0"/>
                <a:buNone/>
              </a:pPr>
              <a:r>
                <a:rPr lang="zh-CN" altLang="en-US" sz="1375" b="1" dirty="0" smtClean="0">
                  <a:solidFill>
                    <a:srgbClr val="FFFFFF"/>
                  </a:solidFill>
                  <a:latin typeface="+mn-ea"/>
                  <a:sym typeface="+mn-ea"/>
                </a:rPr>
                <a:t>明建设上</a:t>
              </a:r>
              <a:endParaRPr lang="zh-CN" altLang="en-US" sz="1375" b="1" dirty="0" smtClean="0">
                <a:solidFill>
                  <a:srgbClr val="FFFFFF"/>
                </a:solidFill>
                <a:latin typeface="+mn-ea"/>
                <a:sym typeface="思源黑体 CN Normal" panose="020B0400000000000000" pitchFamily="34" charset="-122"/>
              </a:endParaRPr>
            </a:p>
          </p:txBody>
        </p:sp>
        <p:sp>
          <p:nvSpPr>
            <p:cNvPr id="36" name="箭头: 五边形 25"/>
            <p:cNvSpPr/>
            <p:nvPr/>
          </p:nvSpPr>
          <p:spPr bwMode="auto">
            <a:xfrm>
              <a:off x="4274" y="4865"/>
              <a:ext cx="2013" cy="1185"/>
            </a:xfrm>
            <a:prstGeom prst="homePlate">
              <a:avLst>
                <a:gd name="adj" fmla="val 19643"/>
              </a:avLst>
            </a:prstGeom>
            <a:solidFill>
              <a:srgbClr val="E60000"/>
            </a:solidFill>
            <a:ln w="12700" cap="flat" cmpd="sng" algn="ctr">
              <a:solidFill>
                <a:srgbClr val="FF0000"/>
              </a:solidFill>
              <a:prstDash val="solid"/>
              <a:miter lim="800000"/>
            </a:ln>
            <a:effectLst/>
          </p:spPr>
          <p:txBody>
            <a:bodyPr rot="0" spcFirstLastPara="0" vertOverflow="overflow" horzOverflow="overflow" vert="horz" wrap="square" lIns="69696" tIns="34847" rIns="69696" bIns="34847" numCol="1" spcCol="0" rtlCol="0" fromWordArt="0" anchor="t" anchorCtr="0" forceAA="0" compatLnSpc="1">
              <a:noAutofit/>
            </a:bodyPr>
            <a:lstStyle/>
            <a:p>
              <a:pPr algn="ctr" defTabSz="913765" eaLnBrk="0" fontAlgn="base" hangingPunct="0">
                <a:spcBef>
                  <a:spcPct val="0"/>
                </a:spcBef>
                <a:spcAft>
                  <a:spcPct val="0"/>
                </a:spcAft>
              </a:pPr>
              <a:r>
                <a:rPr lang="zh-CN" altLang="en-US" sz="1375" b="1" dirty="0" smtClean="0">
                  <a:solidFill>
                    <a:srgbClr val="FFFFFF"/>
                  </a:solidFill>
                  <a:latin typeface="+mn-ea"/>
                  <a:sym typeface="+mn-ea"/>
                </a:rPr>
                <a:t>在国防和</a:t>
              </a:r>
              <a:endParaRPr lang="zh-CN" altLang="en-US" sz="1375" b="1" dirty="0" smtClean="0">
                <a:solidFill>
                  <a:srgbClr val="FFFFFF"/>
                </a:solidFill>
                <a:latin typeface="+mn-ea"/>
                <a:sym typeface="+mn-ea"/>
              </a:endParaRPr>
            </a:p>
            <a:p>
              <a:pPr algn="ctr" defTabSz="913765" eaLnBrk="0" fontAlgn="base" hangingPunct="0">
                <a:spcBef>
                  <a:spcPct val="0"/>
                </a:spcBef>
                <a:spcAft>
                  <a:spcPct val="0"/>
                </a:spcAft>
              </a:pPr>
              <a:r>
                <a:rPr lang="zh-CN" altLang="en-US" sz="1375" b="1" dirty="0" smtClean="0">
                  <a:solidFill>
                    <a:srgbClr val="FFFFFF"/>
                  </a:solidFill>
                  <a:latin typeface="+mn-ea"/>
                  <a:sym typeface="+mn-ea"/>
                </a:rPr>
                <a:t>军队建设上</a:t>
              </a:r>
              <a:endParaRPr lang="zh-CN" altLang="en-US" sz="1375" b="1" dirty="0" smtClean="0">
                <a:solidFill>
                  <a:srgbClr val="FFFFFF"/>
                </a:solidFill>
                <a:latin typeface="+mn-ea"/>
              </a:endParaRPr>
            </a:p>
            <a:p>
              <a:pPr algn="ctr" defTabSz="913765" eaLnBrk="0" fontAlgn="base" hangingPunct="0">
                <a:spcBef>
                  <a:spcPct val="0"/>
                </a:spcBef>
                <a:spcAft>
                  <a:spcPct val="0"/>
                </a:spcAft>
              </a:pPr>
              <a:endParaRPr lang="zh-CN" altLang="en-US" sz="1375" b="1" dirty="0" smtClean="0">
                <a:solidFill>
                  <a:srgbClr val="FFFFFF"/>
                </a:solidFill>
                <a:latin typeface="+mn-ea"/>
                <a:sym typeface="思源黑体 CN Normal" panose="020B0400000000000000" pitchFamily="34" charset="-122"/>
              </a:endParaRPr>
            </a:p>
          </p:txBody>
        </p:sp>
        <p:sp>
          <p:nvSpPr>
            <p:cNvPr id="43" name="箭头: 五边形 25"/>
            <p:cNvSpPr/>
            <p:nvPr/>
          </p:nvSpPr>
          <p:spPr bwMode="auto">
            <a:xfrm>
              <a:off x="6979" y="4875"/>
              <a:ext cx="2013" cy="1185"/>
            </a:xfrm>
            <a:prstGeom prst="homePlate">
              <a:avLst>
                <a:gd name="adj" fmla="val 19643"/>
              </a:avLst>
            </a:prstGeom>
            <a:solidFill>
              <a:srgbClr val="E60000"/>
            </a:solidFill>
            <a:ln w="12700" cap="flat" cmpd="sng" algn="ctr">
              <a:solidFill>
                <a:srgbClr val="FF0000"/>
              </a:solidFill>
              <a:prstDash val="solid"/>
              <a:miter lim="800000"/>
            </a:ln>
            <a:effectLst/>
          </p:spPr>
          <p:txBody>
            <a:bodyPr rot="0" spcFirstLastPara="0" vertOverflow="overflow" horzOverflow="overflow" vert="horz" wrap="square" lIns="69696" tIns="34847" rIns="69696" bIns="34847" numCol="1" spcCol="0" rtlCol="0" fromWordArt="0" anchor="t" anchorCtr="0" forceAA="0" compatLnSpc="1">
              <a:noAutofit/>
            </a:bodyPr>
            <a:lstStyle/>
            <a:p>
              <a:pPr algn="ctr" defTabSz="913765" eaLnBrk="0" fontAlgn="base" hangingPunct="0">
                <a:spcBef>
                  <a:spcPct val="0"/>
                </a:spcBef>
                <a:spcAft>
                  <a:spcPct val="0"/>
                </a:spcAft>
              </a:pPr>
              <a:r>
                <a:rPr lang="zh-CN" altLang="en-US" sz="1375" b="1" dirty="0" smtClean="0">
                  <a:solidFill>
                    <a:srgbClr val="FFFFFF"/>
                  </a:solidFill>
                  <a:latin typeface="+mn-ea"/>
                  <a:sym typeface="+mn-ea"/>
                </a:rPr>
                <a:t>在维护国</a:t>
              </a:r>
              <a:endParaRPr lang="zh-CN" altLang="en-US" sz="1375" b="1" dirty="0" smtClean="0">
                <a:solidFill>
                  <a:srgbClr val="FFFFFF"/>
                </a:solidFill>
                <a:latin typeface="+mn-ea"/>
                <a:sym typeface="+mn-ea"/>
              </a:endParaRPr>
            </a:p>
            <a:p>
              <a:pPr algn="ctr" defTabSz="913765" eaLnBrk="0" fontAlgn="base" hangingPunct="0">
                <a:spcBef>
                  <a:spcPct val="0"/>
                </a:spcBef>
                <a:spcAft>
                  <a:spcPct val="0"/>
                </a:spcAft>
              </a:pPr>
              <a:r>
                <a:rPr lang="zh-CN" altLang="en-US" sz="1375" b="1" dirty="0" smtClean="0">
                  <a:solidFill>
                    <a:srgbClr val="FFFFFF"/>
                  </a:solidFill>
                  <a:latin typeface="+mn-ea"/>
                  <a:sym typeface="+mn-ea"/>
                </a:rPr>
                <a:t>家安全上</a:t>
              </a:r>
              <a:endParaRPr lang="zh-CN" altLang="en-US" sz="1375" b="1" dirty="0" smtClean="0">
                <a:solidFill>
                  <a:srgbClr val="FFFFFF"/>
                </a:solidFill>
                <a:latin typeface="+mn-ea"/>
              </a:endParaRPr>
            </a:p>
            <a:p>
              <a:pPr algn="ctr" defTabSz="913765" eaLnBrk="0" fontAlgn="base" hangingPunct="0">
                <a:spcBef>
                  <a:spcPct val="0"/>
                </a:spcBef>
                <a:spcAft>
                  <a:spcPct val="0"/>
                </a:spcAft>
              </a:pPr>
              <a:endParaRPr lang="zh-CN" altLang="en-US" sz="1375" b="1" dirty="0" smtClean="0">
                <a:solidFill>
                  <a:srgbClr val="FFFFFF"/>
                </a:solidFill>
                <a:latin typeface="+mn-ea"/>
                <a:sym typeface="思源黑体 CN Normal" panose="020B0400000000000000" pitchFamily="34" charset="-122"/>
              </a:endParaRPr>
            </a:p>
          </p:txBody>
        </p:sp>
        <p:sp>
          <p:nvSpPr>
            <p:cNvPr id="44" name="箭头: 五边形 25"/>
            <p:cNvSpPr/>
            <p:nvPr/>
          </p:nvSpPr>
          <p:spPr bwMode="auto">
            <a:xfrm>
              <a:off x="9646" y="4875"/>
              <a:ext cx="2621" cy="1185"/>
            </a:xfrm>
            <a:prstGeom prst="homePlate">
              <a:avLst>
                <a:gd name="adj" fmla="val 19643"/>
              </a:avLst>
            </a:prstGeom>
            <a:solidFill>
              <a:srgbClr val="E60000"/>
            </a:solidFill>
            <a:ln w="12700" cap="flat" cmpd="sng" algn="ctr">
              <a:solidFill>
                <a:srgbClr val="FF0000"/>
              </a:solidFill>
              <a:prstDash val="solid"/>
              <a:miter lim="800000"/>
            </a:ln>
            <a:effectLst/>
          </p:spPr>
          <p:txBody>
            <a:bodyPr rot="0" spcFirstLastPara="0" vertOverflow="overflow" horzOverflow="overflow" vert="horz" wrap="square" lIns="69696" tIns="34847" rIns="69696" bIns="34847" numCol="1" spcCol="0" rtlCol="0" fromWordArt="0" anchor="t" anchorCtr="0" forceAA="0" compatLnSpc="1">
              <a:noAutofit/>
            </a:bodyPr>
            <a:lstStyle/>
            <a:p>
              <a:pPr indent="0" algn="l" eaLnBrk="0" fontAlgn="auto" hangingPunct="0">
                <a:lnSpc>
                  <a:spcPct val="100000"/>
                </a:lnSpc>
                <a:spcBef>
                  <a:spcPts val="600"/>
                </a:spcBef>
                <a:buClrTx/>
                <a:buSzTx/>
                <a:buFont typeface="Arial" panose="020B0604020202020204" pitchFamily="34" charset="0"/>
                <a:buNone/>
              </a:pPr>
              <a:r>
                <a:rPr lang="zh-CN" altLang="en-US" sz="1375" b="1" dirty="0" smtClean="0">
                  <a:solidFill>
                    <a:srgbClr val="FFFFFF"/>
                  </a:solidFill>
                  <a:latin typeface="+mn-ea"/>
                  <a:sym typeface="+mn-ea"/>
                </a:rPr>
                <a:t>在坚持"一国两制"</a:t>
              </a:r>
              <a:endParaRPr lang="zh-CN" altLang="en-US" sz="1375" b="1" dirty="0" smtClean="0">
                <a:solidFill>
                  <a:srgbClr val="FFFFFF"/>
                </a:solidFill>
                <a:latin typeface="+mn-ea"/>
                <a:sym typeface="+mn-ea"/>
              </a:endParaRPr>
            </a:p>
            <a:p>
              <a:pPr indent="0" algn="l" eaLnBrk="0" fontAlgn="auto" hangingPunct="0">
                <a:lnSpc>
                  <a:spcPct val="100000"/>
                </a:lnSpc>
                <a:spcBef>
                  <a:spcPts val="600"/>
                </a:spcBef>
                <a:buClrTx/>
                <a:buSzTx/>
                <a:buFont typeface="Arial" panose="020B0604020202020204" pitchFamily="34" charset="0"/>
                <a:buNone/>
              </a:pPr>
              <a:r>
                <a:rPr lang="zh-CN" altLang="en-US" sz="1375" b="1" dirty="0" smtClean="0">
                  <a:solidFill>
                    <a:srgbClr val="FFFFFF"/>
                  </a:solidFill>
                  <a:latin typeface="+mn-ea"/>
                  <a:sym typeface="+mn-ea"/>
                </a:rPr>
                <a:t>和推进祖国统一上</a:t>
              </a:r>
              <a:endParaRPr lang="zh-CN" altLang="en-US" sz="1375" b="1" dirty="0" smtClean="0">
                <a:solidFill>
                  <a:srgbClr val="FFFFFF"/>
                </a:solidFill>
                <a:latin typeface="+mn-ea"/>
                <a:sym typeface="思源黑体 CN Normal" panose="020B0400000000000000" pitchFamily="34" charset="-122"/>
              </a:endParaRPr>
            </a:p>
          </p:txBody>
        </p:sp>
      </p:grpSp>
      <p:sp>
        <p:nvSpPr>
          <p:cNvPr id="61" name="文本框 60"/>
          <p:cNvSpPr txBox="1"/>
          <p:nvPr/>
        </p:nvSpPr>
        <p:spPr>
          <a:xfrm>
            <a:off x="2220380" y="1129399"/>
            <a:ext cx="4105939" cy="466090"/>
          </a:xfrm>
          <a:prstGeom prst="rect">
            <a:avLst/>
          </a:prstGeom>
          <a:gradFill>
            <a:gsLst>
              <a:gs pos="0">
                <a:srgbClr val="FE4444"/>
              </a:gs>
              <a:gs pos="100000">
                <a:srgbClr val="832B2B"/>
              </a:gs>
            </a:gsLst>
            <a:lin ang="5400000" scaled="0"/>
          </a:gradFill>
        </p:spPr>
        <p:txBody>
          <a:bodyPr wrap="square" rtlCol="0">
            <a:spAutoFit/>
          </a:bodyPr>
          <a:p>
            <a:pPr algn="l"/>
            <a:r>
              <a:rPr lang="en-US" altLang="zh-CN" sz="2440" b="1">
                <a:gradFill>
                  <a:gsLst>
                    <a:gs pos="0">
                      <a:srgbClr val="FE4444"/>
                    </a:gs>
                    <a:gs pos="100000">
                      <a:srgbClr val="832B2B"/>
                    </a:gs>
                  </a:gsLst>
                  <a:lin scaled="0"/>
                </a:gradFill>
              </a:rPr>
              <a:t>          </a:t>
            </a:r>
            <a:r>
              <a:rPr lang="en-US" altLang="zh-CN" sz="2440" b="1">
                <a:solidFill>
                  <a:schemeClr val="bg1"/>
                </a:solidFill>
                <a:sym typeface="+mn-ea"/>
              </a:rPr>
              <a:t>“十</a:t>
            </a:r>
            <a:r>
              <a:rPr lang="zh-CN" altLang="en-US" sz="2440" b="1">
                <a:solidFill>
                  <a:schemeClr val="bg1"/>
                </a:solidFill>
                <a:sym typeface="+mn-ea"/>
              </a:rPr>
              <a:t>三</a:t>
            </a:r>
            <a:r>
              <a:rPr lang="en-US" altLang="zh-CN" sz="2440" b="1">
                <a:solidFill>
                  <a:schemeClr val="bg1"/>
                </a:solidFill>
                <a:sym typeface="+mn-ea"/>
              </a:rPr>
              <a:t>个</a:t>
            </a:r>
            <a:r>
              <a:rPr lang="zh-CN" altLang="en-US" sz="2440" b="1">
                <a:solidFill>
                  <a:schemeClr val="bg1"/>
                </a:solidFill>
                <a:sym typeface="+mn-ea"/>
              </a:rPr>
              <a:t>方面成就</a:t>
            </a:r>
            <a:r>
              <a:rPr lang="en-US" altLang="zh-CN" sz="2440" b="1">
                <a:solidFill>
                  <a:schemeClr val="bg1"/>
                </a:solidFill>
                <a:sym typeface="+mn-ea"/>
              </a:rPr>
              <a:t>”</a:t>
            </a:r>
            <a:endParaRPr lang="zh-CN" altLang="en-US" sz="2135" b="1" dirty="0">
              <a:solidFill>
                <a:schemeClr val="bg1"/>
              </a:solidFill>
              <a:cs typeface="+mn-ea"/>
              <a:sym typeface="+mn-lt"/>
            </a:endParaRPr>
          </a:p>
        </p:txBody>
      </p:sp>
      <p:grpSp>
        <p:nvGrpSpPr>
          <p:cNvPr id="2" name="组合 1"/>
          <p:cNvGrpSpPr/>
          <p:nvPr/>
        </p:nvGrpSpPr>
        <p:grpSpPr>
          <a:xfrm>
            <a:off x="772307" y="2899050"/>
            <a:ext cx="6519715" cy="581166"/>
            <a:chOff x="1444" y="4865"/>
            <a:chExt cx="10215" cy="1200"/>
          </a:xfrm>
        </p:grpSpPr>
        <p:sp>
          <p:nvSpPr>
            <p:cNvPr id="3" name="箭头: 五边形 25"/>
            <p:cNvSpPr/>
            <p:nvPr>
              <p:custDataLst>
                <p:tags r:id="rId1"/>
              </p:custDataLst>
            </p:nvPr>
          </p:nvSpPr>
          <p:spPr bwMode="auto">
            <a:xfrm>
              <a:off x="1444" y="4880"/>
              <a:ext cx="2138" cy="1185"/>
            </a:xfrm>
            <a:prstGeom prst="homePlate">
              <a:avLst>
                <a:gd name="adj" fmla="val 19643"/>
              </a:avLst>
            </a:prstGeom>
            <a:solidFill>
              <a:srgbClr val="E60000"/>
            </a:solidFill>
            <a:ln w="12700" cap="flat" cmpd="sng" algn="ctr">
              <a:solidFill>
                <a:srgbClr val="FF0000"/>
              </a:solidFill>
              <a:prstDash val="solid"/>
              <a:miter lim="800000"/>
            </a:ln>
            <a:effectLst/>
          </p:spPr>
          <p:txBody>
            <a:bodyPr rot="0" spcFirstLastPara="0" vertOverflow="overflow" horzOverflow="overflow" vert="horz" wrap="square" lIns="69696" tIns="34847" rIns="69696" bIns="34847" numCol="1" spcCol="0" rtlCol="0" fromWordArt="0" anchor="t" anchorCtr="0" forceAA="0" compatLnSpc="1">
              <a:noAutofit/>
            </a:bodyPr>
            <a:p>
              <a:pPr algn="ctr" defTabSz="913765" eaLnBrk="0" fontAlgn="base" hangingPunct="0">
                <a:spcBef>
                  <a:spcPct val="0"/>
                </a:spcBef>
                <a:spcAft>
                  <a:spcPct val="0"/>
                </a:spcAft>
              </a:pPr>
              <a:r>
                <a:rPr lang="zh-CN" altLang="en-US" sz="1375" b="1" dirty="0" smtClean="0">
                  <a:solidFill>
                    <a:srgbClr val="FFFFFF"/>
                  </a:solidFill>
                  <a:latin typeface="+mn-ea"/>
                  <a:sym typeface="+mn-ea"/>
                </a:rPr>
                <a:t>在政治</a:t>
              </a:r>
              <a:endParaRPr lang="zh-CN" altLang="en-US" sz="1375" b="1" dirty="0" smtClean="0">
                <a:solidFill>
                  <a:srgbClr val="FFFFFF"/>
                </a:solidFill>
                <a:latin typeface="+mn-ea"/>
                <a:sym typeface="+mn-ea"/>
              </a:endParaRPr>
            </a:p>
            <a:p>
              <a:pPr algn="ctr" defTabSz="913765" eaLnBrk="0" fontAlgn="base" hangingPunct="0">
                <a:spcBef>
                  <a:spcPct val="0"/>
                </a:spcBef>
                <a:spcAft>
                  <a:spcPct val="0"/>
                </a:spcAft>
              </a:pPr>
              <a:r>
                <a:rPr lang="zh-CN" altLang="en-US" sz="1375" b="1" dirty="0" smtClean="0">
                  <a:solidFill>
                    <a:srgbClr val="FFFFFF"/>
                  </a:solidFill>
                  <a:latin typeface="+mn-ea"/>
                  <a:sym typeface="+mn-ea"/>
                </a:rPr>
                <a:t>建设上</a:t>
              </a:r>
              <a:endParaRPr lang="zh-CN" altLang="en-US" sz="1375" b="1" dirty="0" smtClean="0">
                <a:solidFill>
                  <a:srgbClr val="FFFFFF"/>
                </a:solidFill>
                <a:latin typeface="+mn-ea"/>
              </a:endParaRPr>
            </a:p>
            <a:p>
              <a:pPr algn="ctr" defTabSz="913765" eaLnBrk="0" fontAlgn="base" hangingPunct="0">
                <a:spcBef>
                  <a:spcPct val="0"/>
                </a:spcBef>
                <a:spcAft>
                  <a:spcPct val="0"/>
                </a:spcAft>
              </a:pPr>
              <a:endParaRPr lang="zh-CN" altLang="en-US" sz="1375" kern="0">
                <a:solidFill>
                  <a:srgbClr val="BC0000"/>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5" name="箭头: 五边形 25"/>
            <p:cNvSpPr/>
            <p:nvPr>
              <p:custDataLst>
                <p:tags r:id="rId2"/>
              </p:custDataLst>
            </p:nvPr>
          </p:nvSpPr>
          <p:spPr bwMode="auto">
            <a:xfrm>
              <a:off x="4274" y="4865"/>
              <a:ext cx="2013" cy="1185"/>
            </a:xfrm>
            <a:prstGeom prst="homePlate">
              <a:avLst>
                <a:gd name="adj" fmla="val 19643"/>
              </a:avLst>
            </a:prstGeom>
            <a:solidFill>
              <a:srgbClr val="E60000"/>
            </a:solidFill>
            <a:ln w="12700" cap="flat" cmpd="sng" algn="ctr">
              <a:solidFill>
                <a:srgbClr val="FF0000"/>
              </a:solidFill>
              <a:prstDash val="solid"/>
              <a:miter lim="800000"/>
            </a:ln>
            <a:effectLst/>
          </p:spPr>
          <p:txBody>
            <a:bodyPr rot="0" spcFirstLastPara="0" vertOverflow="overflow" horzOverflow="overflow" vert="horz" wrap="square" lIns="69696" tIns="34847" rIns="69696" bIns="34847" numCol="1" spcCol="0" rtlCol="0" fromWordArt="0" anchor="t" anchorCtr="0" forceAA="0" compatLnSpc="1">
              <a:noAutofit/>
            </a:bodyPr>
            <a:p>
              <a:pPr algn="ctr" defTabSz="913765" eaLnBrk="0" fontAlgn="base" hangingPunct="0">
                <a:spcBef>
                  <a:spcPct val="0"/>
                </a:spcBef>
                <a:spcAft>
                  <a:spcPct val="0"/>
                </a:spcAft>
              </a:pPr>
              <a:r>
                <a:rPr lang="zh-CN" altLang="en-US" sz="1375" b="1" dirty="0" smtClean="0">
                  <a:solidFill>
                    <a:srgbClr val="FFFFFF"/>
                  </a:solidFill>
                  <a:latin typeface="+mn-ea"/>
                  <a:sym typeface="+mn-ea"/>
                </a:rPr>
                <a:t>在全面依</a:t>
              </a:r>
              <a:endParaRPr lang="zh-CN" altLang="en-US" sz="1375" b="1" dirty="0" smtClean="0">
                <a:solidFill>
                  <a:srgbClr val="FFFFFF"/>
                </a:solidFill>
                <a:latin typeface="+mn-ea"/>
                <a:sym typeface="+mn-ea"/>
              </a:endParaRPr>
            </a:p>
            <a:p>
              <a:pPr algn="ctr" defTabSz="913765" eaLnBrk="0" fontAlgn="base" hangingPunct="0">
                <a:spcBef>
                  <a:spcPct val="0"/>
                </a:spcBef>
                <a:spcAft>
                  <a:spcPct val="0"/>
                </a:spcAft>
              </a:pPr>
              <a:r>
                <a:rPr lang="zh-CN" altLang="en-US" sz="1375" b="1" dirty="0" smtClean="0">
                  <a:solidFill>
                    <a:srgbClr val="FFFFFF"/>
                  </a:solidFill>
                  <a:latin typeface="+mn-ea"/>
                  <a:sym typeface="+mn-ea"/>
                </a:rPr>
                <a:t>法治国上</a:t>
              </a:r>
              <a:endParaRPr lang="zh-CN" altLang="en-US" sz="1375" b="1" dirty="0" smtClean="0">
                <a:solidFill>
                  <a:srgbClr val="FFFFFF"/>
                </a:solidFill>
                <a:latin typeface="+mn-ea"/>
              </a:endParaRPr>
            </a:p>
            <a:p>
              <a:pPr algn="ctr" defTabSz="913765" eaLnBrk="0" fontAlgn="base" hangingPunct="0">
                <a:spcBef>
                  <a:spcPct val="0"/>
                </a:spcBef>
                <a:spcAft>
                  <a:spcPct val="0"/>
                </a:spcAft>
              </a:pPr>
              <a:endParaRPr lang="zh-CN" altLang="en-US" sz="1375" b="1" dirty="0" smtClean="0">
                <a:solidFill>
                  <a:srgbClr val="FFFFFF"/>
                </a:solidFill>
                <a:latin typeface="+mn-ea"/>
                <a:sym typeface="思源黑体 CN Normal" panose="020B0400000000000000" pitchFamily="34" charset="-122"/>
              </a:endParaRPr>
            </a:p>
          </p:txBody>
        </p:sp>
        <p:sp>
          <p:nvSpPr>
            <p:cNvPr id="6" name="箭头: 五边形 25"/>
            <p:cNvSpPr/>
            <p:nvPr>
              <p:custDataLst>
                <p:tags r:id="rId3"/>
              </p:custDataLst>
            </p:nvPr>
          </p:nvSpPr>
          <p:spPr bwMode="auto">
            <a:xfrm>
              <a:off x="6979" y="4875"/>
              <a:ext cx="2013" cy="1185"/>
            </a:xfrm>
            <a:prstGeom prst="homePlate">
              <a:avLst>
                <a:gd name="adj" fmla="val 19643"/>
              </a:avLst>
            </a:prstGeom>
            <a:solidFill>
              <a:srgbClr val="E60000"/>
            </a:solidFill>
            <a:ln w="12700" cap="flat" cmpd="sng" algn="ctr">
              <a:solidFill>
                <a:srgbClr val="FF0000"/>
              </a:solidFill>
              <a:prstDash val="solid"/>
              <a:miter lim="800000"/>
            </a:ln>
            <a:effectLst/>
          </p:spPr>
          <p:txBody>
            <a:bodyPr rot="0" spcFirstLastPara="0" vertOverflow="overflow" horzOverflow="overflow" vert="horz" wrap="square" lIns="69696" tIns="34847" rIns="69696" bIns="34847" numCol="1" spcCol="0" rtlCol="0" fromWordArt="0" anchor="t" anchorCtr="0" forceAA="0" compatLnSpc="1">
              <a:noAutofit/>
            </a:bodyPr>
            <a:p>
              <a:pPr algn="ctr" defTabSz="913765" eaLnBrk="0" fontAlgn="base" hangingPunct="0">
                <a:spcBef>
                  <a:spcPct val="0"/>
                </a:spcBef>
                <a:spcAft>
                  <a:spcPct val="0"/>
                </a:spcAft>
              </a:pPr>
              <a:r>
                <a:rPr lang="zh-CN" altLang="en-US" sz="1375" b="1" dirty="0" smtClean="0">
                  <a:solidFill>
                    <a:srgbClr val="FFFFFF"/>
                  </a:solidFill>
                  <a:latin typeface="+mn-ea"/>
                  <a:sym typeface="+mn-ea"/>
                </a:rPr>
                <a:t>在文化</a:t>
              </a:r>
              <a:endParaRPr lang="zh-CN" altLang="en-US" sz="1375" b="1" dirty="0" smtClean="0">
                <a:solidFill>
                  <a:srgbClr val="FFFFFF"/>
                </a:solidFill>
                <a:latin typeface="+mn-ea"/>
                <a:sym typeface="+mn-ea"/>
              </a:endParaRPr>
            </a:p>
            <a:p>
              <a:pPr algn="ctr" defTabSz="913765" eaLnBrk="0" fontAlgn="base" hangingPunct="0">
                <a:spcBef>
                  <a:spcPct val="0"/>
                </a:spcBef>
                <a:spcAft>
                  <a:spcPct val="0"/>
                </a:spcAft>
              </a:pPr>
              <a:r>
                <a:rPr lang="zh-CN" altLang="en-US" sz="1375" b="1" dirty="0" smtClean="0">
                  <a:solidFill>
                    <a:srgbClr val="FFFFFF"/>
                  </a:solidFill>
                  <a:latin typeface="+mn-ea"/>
                  <a:sym typeface="+mn-ea"/>
                </a:rPr>
                <a:t>建设上</a:t>
              </a:r>
              <a:endParaRPr lang="zh-CN" altLang="en-US" sz="1375" kern="0">
                <a:solidFill>
                  <a:srgbClr val="BC0000"/>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7" name="箭头: 五边形 25"/>
            <p:cNvSpPr/>
            <p:nvPr>
              <p:custDataLst>
                <p:tags r:id="rId4"/>
              </p:custDataLst>
            </p:nvPr>
          </p:nvSpPr>
          <p:spPr bwMode="auto">
            <a:xfrm>
              <a:off x="9646" y="4875"/>
              <a:ext cx="2013" cy="1185"/>
            </a:xfrm>
            <a:prstGeom prst="homePlate">
              <a:avLst>
                <a:gd name="adj" fmla="val 19643"/>
              </a:avLst>
            </a:prstGeom>
            <a:solidFill>
              <a:srgbClr val="E60000"/>
            </a:solidFill>
            <a:ln w="12700" cap="flat" cmpd="sng" algn="ctr">
              <a:solidFill>
                <a:srgbClr val="FF0000"/>
              </a:solidFill>
              <a:prstDash val="solid"/>
              <a:miter lim="800000"/>
            </a:ln>
            <a:effectLst/>
          </p:spPr>
          <p:txBody>
            <a:bodyPr rot="0" spcFirstLastPara="0" vertOverflow="overflow" horzOverflow="overflow" vert="horz" wrap="square" lIns="69696" tIns="34847" rIns="69696" bIns="34847" numCol="1" spcCol="0" rtlCol="0" fromWordArt="0" anchor="t" anchorCtr="0" forceAA="0" compatLnSpc="1">
              <a:noAutofit/>
            </a:bodyPr>
            <a:p>
              <a:pPr algn="ctr" defTabSz="913765" eaLnBrk="0" fontAlgn="base" hangingPunct="0">
                <a:spcBef>
                  <a:spcPct val="0"/>
                </a:spcBef>
                <a:spcAft>
                  <a:spcPct val="0"/>
                </a:spcAft>
              </a:pPr>
              <a:r>
                <a:rPr lang="zh-CN" altLang="en-US" sz="1375" b="1" dirty="0" smtClean="0">
                  <a:solidFill>
                    <a:srgbClr val="FFFFFF"/>
                  </a:solidFill>
                  <a:latin typeface="+mn-ea"/>
                  <a:sym typeface="+mn-ea"/>
                </a:rPr>
                <a:t>在社会</a:t>
              </a:r>
              <a:endParaRPr lang="zh-CN" altLang="en-US" sz="1375" b="1" dirty="0" smtClean="0">
                <a:solidFill>
                  <a:srgbClr val="FFFFFF"/>
                </a:solidFill>
                <a:latin typeface="+mn-ea"/>
                <a:sym typeface="+mn-ea"/>
              </a:endParaRPr>
            </a:p>
            <a:p>
              <a:pPr algn="ctr" defTabSz="913765" eaLnBrk="0" fontAlgn="base" hangingPunct="0">
                <a:spcBef>
                  <a:spcPct val="0"/>
                </a:spcBef>
                <a:spcAft>
                  <a:spcPct val="0"/>
                </a:spcAft>
              </a:pPr>
              <a:r>
                <a:rPr lang="zh-CN" altLang="en-US" sz="1375" b="1" dirty="0" smtClean="0">
                  <a:solidFill>
                    <a:srgbClr val="FFFFFF"/>
                  </a:solidFill>
                  <a:latin typeface="+mn-ea"/>
                  <a:sym typeface="+mn-ea"/>
                </a:rPr>
                <a:t>建设上</a:t>
              </a:r>
              <a:endParaRPr lang="zh-CN" altLang="en-US" sz="1375" b="1" dirty="0" smtClean="0">
                <a:solidFill>
                  <a:srgbClr val="FFFFFF"/>
                </a:solidFill>
                <a:latin typeface="+mn-ea"/>
              </a:endParaRPr>
            </a:p>
            <a:p>
              <a:pPr algn="ctr" defTabSz="913765" eaLnBrk="0" fontAlgn="base" hangingPunct="0">
                <a:spcBef>
                  <a:spcPct val="0"/>
                </a:spcBef>
                <a:spcAft>
                  <a:spcPct val="0"/>
                </a:spcAft>
              </a:pPr>
              <a:endParaRPr lang="zh-CN" altLang="en-US" sz="1375" b="1" dirty="0" smtClean="0">
                <a:solidFill>
                  <a:srgbClr val="FFFFFF"/>
                </a:solidFill>
                <a:latin typeface="+mn-ea"/>
                <a:sym typeface="思源黑体 CN Normal" panose="020B0400000000000000" pitchFamily="34" charset="-122"/>
              </a:endParaRPr>
            </a:p>
          </p:txBody>
        </p:sp>
      </p:grpSp>
      <p:grpSp>
        <p:nvGrpSpPr>
          <p:cNvPr id="8" name="组合 7"/>
          <p:cNvGrpSpPr/>
          <p:nvPr/>
        </p:nvGrpSpPr>
        <p:grpSpPr>
          <a:xfrm>
            <a:off x="772307" y="1973543"/>
            <a:ext cx="6519715" cy="581166"/>
            <a:chOff x="1444" y="4865"/>
            <a:chExt cx="10215" cy="1200"/>
          </a:xfrm>
        </p:grpSpPr>
        <p:sp>
          <p:nvSpPr>
            <p:cNvPr id="9" name="箭头: 五边形 25"/>
            <p:cNvSpPr/>
            <p:nvPr>
              <p:custDataLst>
                <p:tags r:id="rId5"/>
              </p:custDataLst>
            </p:nvPr>
          </p:nvSpPr>
          <p:spPr bwMode="auto">
            <a:xfrm>
              <a:off x="1444" y="4880"/>
              <a:ext cx="2138" cy="1185"/>
            </a:xfrm>
            <a:prstGeom prst="homePlate">
              <a:avLst>
                <a:gd name="adj" fmla="val 19643"/>
              </a:avLst>
            </a:prstGeom>
            <a:solidFill>
              <a:srgbClr val="E60000"/>
            </a:solidFill>
            <a:ln w="12700" cap="flat" cmpd="sng" algn="ctr">
              <a:solidFill>
                <a:srgbClr val="FF0000"/>
              </a:solidFill>
              <a:prstDash val="solid"/>
              <a:miter lim="800000"/>
            </a:ln>
            <a:effectLst/>
          </p:spPr>
          <p:txBody>
            <a:bodyPr rot="0" spcFirstLastPara="0" vertOverflow="overflow" horzOverflow="overflow" vert="horz" wrap="square" lIns="69696" tIns="34847" rIns="69696" bIns="34847" numCol="1" spcCol="0" rtlCol="0" fromWordArt="0" anchor="t" anchorCtr="0" forceAA="0" compatLnSpc="1">
              <a:noAutofit/>
            </a:bodyPr>
            <a:p>
              <a:pPr algn="ctr" defTabSz="913765" eaLnBrk="0" fontAlgn="base" hangingPunct="0">
                <a:spcBef>
                  <a:spcPct val="0"/>
                </a:spcBef>
                <a:spcAft>
                  <a:spcPct val="0"/>
                </a:spcAft>
              </a:pPr>
              <a:r>
                <a:rPr lang="zh-CN" altLang="en-US" sz="1375" b="1" dirty="0" smtClean="0">
                  <a:solidFill>
                    <a:srgbClr val="FFFFFF"/>
                  </a:solidFill>
                  <a:latin typeface="+mn-ea"/>
                  <a:sym typeface="+mn-ea"/>
                </a:rPr>
                <a:t>在坚持党的</a:t>
              </a:r>
              <a:endParaRPr lang="zh-CN" altLang="en-US" sz="1375" b="1" dirty="0" smtClean="0">
                <a:solidFill>
                  <a:srgbClr val="FFFFFF"/>
                </a:solidFill>
                <a:latin typeface="+mn-ea"/>
                <a:sym typeface="+mn-ea"/>
              </a:endParaRPr>
            </a:p>
            <a:p>
              <a:pPr algn="ctr" defTabSz="913765" eaLnBrk="0" fontAlgn="base" hangingPunct="0">
                <a:spcBef>
                  <a:spcPct val="0"/>
                </a:spcBef>
                <a:spcAft>
                  <a:spcPct val="0"/>
                </a:spcAft>
              </a:pPr>
              <a:r>
                <a:rPr lang="zh-CN" altLang="en-US" sz="1375" b="1" dirty="0" smtClean="0">
                  <a:solidFill>
                    <a:srgbClr val="FFFFFF"/>
                  </a:solidFill>
                  <a:latin typeface="+mn-ea"/>
                  <a:sym typeface="+mn-ea"/>
                </a:rPr>
                <a:t>全面领导上</a:t>
              </a:r>
              <a:endParaRPr lang="zh-CN" altLang="en-US" sz="1375" b="1" dirty="0" smtClean="0">
                <a:solidFill>
                  <a:srgbClr val="FFFFFF"/>
                </a:solidFill>
                <a:latin typeface="+mn-ea"/>
                <a:sym typeface="思源黑体 CN Normal" panose="020B0400000000000000" pitchFamily="34" charset="-122"/>
              </a:endParaRPr>
            </a:p>
          </p:txBody>
        </p:sp>
        <p:sp>
          <p:nvSpPr>
            <p:cNvPr id="10" name="箭头: 五边形 25"/>
            <p:cNvSpPr/>
            <p:nvPr>
              <p:custDataLst>
                <p:tags r:id="rId6"/>
              </p:custDataLst>
            </p:nvPr>
          </p:nvSpPr>
          <p:spPr bwMode="auto">
            <a:xfrm>
              <a:off x="4274" y="4865"/>
              <a:ext cx="2013" cy="1185"/>
            </a:xfrm>
            <a:prstGeom prst="homePlate">
              <a:avLst>
                <a:gd name="adj" fmla="val 19643"/>
              </a:avLst>
            </a:prstGeom>
            <a:solidFill>
              <a:srgbClr val="E60000"/>
            </a:solidFill>
            <a:ln w="12700" cap="flat" cmpd="sng" algn="ctr">
              <a:solidFill>
                <a:srgbClr val="FF0000"/>
              </a:solidFill>
              <a:prstDash val="solid"/>
              <a:miter lim="800000"/>
            </a:ln>
            <a:effectLst/>
          </p:spPr>
          <p:txBody>
            <a:bodyPr rot="0" spcFirstLastPara="0" vertOverflow="overflow" horzOverflow="overflow" vert="horz" wrap="square" lIns="69696" tIns="34847" rIns="69696" bIns="34847" numCol="1" spcCol="0" rtlCol="0" fromWordArt="0" anchor="t" anchorCtr="0" forceAA="0" compatLnSpc="1">
              <a:noAutofit/>
            </a:bodyPr>
            <a:lstStyle/>
            <a:p>
              <a:pPr algn="ctr" defTabSz="913765" eaLnBrk="0" fontAlgn="base" hangingPunct="0">
                <a:spcBef>
                  <a:spcPct val="0"/>
                </a:spcBef>
                <a:spcAft>
                  <a:spcPct val="0"/>
                </a:spcAft>
              </a:pPr>
              <a:r>
                <a:rPr lang="zh-CN" altLang="en-US" sz="1375" b="1" dirty="0" smtClean="0">
                  <a:solidFill>
                    <a:srgbClr val="FFFFFF"/>
                  </a:solidFill>
                  <a:latin typeface="+mn-ea"/>
                  <a:sym typeface="+mn-ea"/>
                </a:rPr>
                <a:t>在全面从</a:t>
              </a:r>
              <a:endParaRPr lang="zh-CN" altLang="en-US" sz="1375" b="1" dirty="0" smtClean="0">
                <a:solidFill>
                  <a:srgbClr val="FFFFFF"/>
                </a:solidFill>
                <a:latin typeface="+mn-ea"/>
                <a:sym typeface="+mn-ea"/>
              </a:endParaRPr>
            </a:p>
            <a:p>
              <a:pPr algn="ctr" defTabSz="913765" eaLnBrk="0" fontAlgn="base" hangingPunct="0">
                <a:spcBef>
                  <a:spcPct val="0"/>
                </a:spcBef>
                <a:spcAft>
                  <a:spcPct val="0"/>
                </a:spcAft>
              </a:pPr>
              <a:r>
                <a:rPr lang="zh-CN" altLang="en-US" sz="1375" b="1" dirty="0" smtClean="0">
                  <a:solidFill>
                    <a:srgbClr val="FFFFFF"/>
                  </a:solidFill>
                  <a:latin typeface="+mn-ea"/>
                  <a:sym typeface="+mn-ea"/>
                </a:rPr>
                <a:t>严治党上</a:t>
              </a:r>
              <a:endParaRPr lang="zh-CN" altLang="en-US" sz="1375" b="1" dirty="0" smtClean="0">
                <a:solidFill>
                  <a:srgbClr val="FFFFFF"/>
                </a:solidFill>
                <a:latin typeface="+mn-ea"/>
                <a:sym typeface="思源黑体 CN Normal" panose="020B0400000000000000" pitchFamily="34" charset="-122"/>
              </a:endParaRPr>
            </a:p>
          </p:txBody>
        </p:sp>
        <p:sp>
          <p:nvSpPr>
            <p:cNvPr id="11" name="箭头: 五边形 25"/>
            <p:cNvSpPr/>
            <p:nvPr>
              <p:custDataLst>
                <p:tags r:id="rId7"/>
              </p:custDataLst>
            </p:nvPr>
          </p:nvSpPr>
          <p:spPr bwMode="auto">
            <a:xfrm>
              <a:off x="6979" y="4875"/>
              <a:ext cx="2013" cy="1185"/>
            </a:xfrm>
            <a:prstGeom prst="homePlate">
              <a:avLst>
                <a:gd name="adj" fmla="val 19643"/>
              </a:avLst>
            </a:prstGeom>
            <a:solidFill>
              <a:srgbClr val="E60000"/>
            </a:solidFill>
            <a:ln w="12700" cap="flat" cmpd="sng" algn="ctr">
              <a:solidFill>
                <a:srgbClr val="FF0000"/>
              </a:solidFill>
              <a:prstDash val="solid"/>
              <a:miter lim="800000"/>
            </a:ln>
            <a:effectLst/>
          </p:spPr>
          <p:txBody>
            <a:bodyPr rot="0" spcFirstLastPara="0" vertOverflow="overflow" horzOverflow="overflow" vert="horz" wrap="square" lIns="69696" tIns="34847" rIns="69696" bIns="34847" numCol="1" spcCol="0" rtlCol="0" fromWordArt="0" anchor="t" anchorCtr="0" forceAA="0" compatLnSpc="1">
              <a:noAutofit/>
            </a:bodyPr>
            <a:lstStyle/>
            <a:p>
              <a:pPr algn="ctr" defTabSz="913765" eaLnBrk="0" fontAlgn="base" hangingPunct="0">
                <a:buClrTx/>
                <a:buSzTx/>
                <a:buNone/>
              </a:pPr>
              <a:r>
                <a:rPr lang="zh-CN" altLang="en-US" sz="1375" b="1" dirty="0" smtClean="0">
                  <a:solidFill>
                    <a:srgbClr val="FFFFFF"/>
                  </a:solidFill>
                  <a:latin typeface="+mn-ea"/>
                  <a:sym typeface="+mn-ea"/>
                </a:rPr>
                <a:t>在经济</a:t>
              </a:r>
              <a:endParaRPr lang="zh-CN" altLang="en-US" sz="1375" b="1" dirty="0" smtClean="0">
                <a:solidFill>
                  <a:srgbClr val="FFFFFF"/>
                </a:solidFill>
                <a:latin typeface="+mn-ea"/>
                <a:sym typeface="+mn-ea"/>
              </a:endParaRPr>
            </a:p>
            <a:p>
              <a:pPr algn="ctr" defTabSz="913765" eaLnBrk="0" fontAlgn="base" hangingPunct="0">
                <a:buClrTx/>
                <a:buSzTx/>
                <a:buNone/>
              </a:pPr>
              <a:r>
                <a:rPr lang="zh-CN" altLang="en-US" sz="1375" b="1" dirty="0" smtClean="0">
                  <a:solidFill>
                    <a:srgbClr val="FFFFFF"/>
                  </a:solidFill>
                  <a:latin typeface="+mn-ea"/>
                  <a:sym typeface="+mn-ea"/>
                </a:rPr>
                <a:t>建设上</a:t>
              </a:r>
              <a:endParaRPr lang="zh-CN" altLang="en-US" sz="1375" b="1" dirty="0" smtClean="0">
                <a:solidFill>
                  <a:srgbClr val="FFFFFF"/>
                </a:solidFill>
                <a:latin typeface="+mn-ea"/>
              </a:endParaRPr>
            </a:p>
            <a:p>
              <a:pPr algn="ctr" defTabSz="913765" eaLnBrk="0" fontAlgn="base" hangingPunct="0">
                <a:spcBef>
                  <a:spcPct val="0"/>
                </a:spcBef>
                <a:spcAft>
                  <a:spcPct val="0"/>
                </a:spcAft>
              </a:pPr>
              <a:endParaRPr lang="zh-CN" altLang="en-US" sz="1375" kern="0">
                <a:solidFill>
                  <a:srgbClr val="BC0000"/>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12" name="箭头: 五边形 25"/>
            <p:cNvSpPr/>
            <p:nvPr>
              <p:custDataLst>
                <p:tags r:id="rId8"/>
              </p:custDataLst>
            </p:nvPr>
          </p:nvSpPr>
          <p:spPr bwMode="auto">
            <a:xfrm>
              <a:off x="9646" y="4875"/>
              <a:ext cx="2013" cy="1185"/>
            </a:xfrm>
            <a:prstGeom prst="homePlate">
              <a:avLst>
                <a:gd name="adj" fmla="val 19643"/>
              </a:avLst>
            </a:prstGeom>
            <a:solidFill>
              <a:srgbClr val="E60000"/>
            </a:solidFill>
            <a:ln w="12700" cap="flat" cmpd="sng" algn="ctr">
              <a:solidFill>
                <a:srgbClr val="FF0000"/>
              </a:solidFill>
              <a:prstDash val="solid"/>
              <a:miter lim="800000"/>
            </a:ln>
            <a:effectLst/>
          </p:spPr>
          <p:txBody>
            <a:bodyPr rot="0" spcFirstLastPara="0" vertOverflow="overflow" horzOverflow="overflow" vert="horz" wrap="square" lIns="69696" tIns="34847" rIns="69696" bIns="34847" numCol="1" spcCol="0" rtlCol="0" fromWordArt="0" anchor="t" anchorCtr="0" forceAA="0" compatLnSpc="1">
              <a:noAutofit/>
            </a:bodyPr>
            <a:lstStyle/>
            <a:p>
              <a:pPr algn="ctr" defTabSz="913765" eaLnBrk="0" fontAlgn="base" hangingPunct="0">
                <a:lnSpc>
                  <a:spcPct val="100000"/>
                </a:lnSpc>
                <a:spcBef>
                  <a:spcPts val="600"/>
                </a:spcBef>
                <a:buClrTx/>
                <a:buSzTx/>
                <a:buFont typeface="Arial" panose="020B0604020202020204" pitchFamily="34" charset="0"/>
                <a:buNone/>
              </a:pPr>
              <a:r>
                <a:rPr lang="zh-CN" altLang="en-US" sz="1375" b="1" dirty="0" smtClean="0">
                  <a:solidFill>
                    <a:srgbClr val="FFFFFF"/>
                  </a:solidFill>
                  <a:latin typeface="+mn-ea"/>
                  <a:sym typeface="+mn-ea"/>
                </a:rPr>
                <a:t>在全面深</a:t>
              </a:r>
              <a:endParaRPr lang="zh-CN" altLang="en-US" sz="1375" b="1" dirty="0" smtClean="0">
                <a:solidFill>
                  <a:srgbClr val="FFFFFF"/>
                </a:solidFill>
                <a:latin typeface="+mn-ea"/>
                <a:sym typeface="+mn-ea"/>
              </a:endParaRPr>
            </a:p>
            <a:p>
              <a:pPr algn="ctr" defTabSz="913765" eaLnBrk="0" fontAlgn="base" hangingPunct="0">
                <a:lnSpc>
                  <a:spcPct val="100000"/>
                </a:lnSpc>
                <a:spcBef>
                  <a:spcPts val="600"/>
                </a:spcBef>
                <a:buClrTx/>
                <a:buSzTx/>
                <a:buFont typeface="Arial" panose="020B0604020202020204" pitchFamily="34" charset="0"/>
                <a:buNone/>
              </a:pPr>
              <a:r>
                <a:rPr lang="zh-CN" altLang="en-US" sz="1375" b="1" dirty="0" smtClean="0">
                  <a:solidFill>
                    <a:srgbClr val="FFFFFF"/>
                  </a:solidFill>
                  <a:latin typeface="+mn-ea"/>
                  <a:sym typeface="+mn-ea"/>
                </a:rPr>
                <a:t>化改革上</a:t>
              </a:r>
              <a:endParaRPr lang="zh-CN" altLang="en-US" sz="1375" b="1" dirty="0" smtClean="0">
                <a:solidFill>
                  <a:srgbClr val="FFFFFF"/>
                </a:solidFill>
                <a:latin typeface="+mn-ea"/>
                <a:sym typeface="思源黑体 CN Normal" panose="020B0400000000000000" pitchFamily="34" charset="-122"/>
              </a:endParaRPr>
            </a:p>
          </p:txBody>
        </p:sp>
      </p:grpSp>
      <p:sp>
        <p:nvSpPr>
          <p:cNvPr id="13" name="箭头: 五边形 25"/>
          <p:cNvSpPr/>
          <p:nvPr>
            <p:custDataLst>
              <p:tags r:id="rId9"/>
            </p:custDataLst>
          </p:nvPr>
        </p:nvSpPr>
        <p:spPr bwMode="auto">
          <a:xfrm>
            <a:off x="7617057" y="2899050"/>
            <a:ext cx="1284796" cy="573902"/>
          </a:xfrm>
          <a:prstGeom prst="homePlate">
            <a:avLst>
              <a:gd name="adj" fmla="val 19643"/>
            </a:avLst>
          </a:prstGeom>
          <a:solidFill>
            <a:srgbClr val="E60000"/>
          </a:solidFill>
          <a:ln w="12700" cap="flat" cmpd="sng" algn="ctr">
            <a:solidFill>
              <a:srgbClr val="FF0000"/>
            </a:solidFill>
            <a:prstDash val="solid"/>
            <a:miter lim="800000"/>
          </a:ln>
          <a:effectLst/>
        </p:spPr>
        <p:txBody>
          <a:bodyPr rot="0" spcFirstLastPara="0" vertOverflow="overflow" horzOverflow="overflow" vert="horz" wrap="square" lIns="69696" tIns="34847" rIns="69696" bIns="34847" numCol="1" spcCol="0" rtlCol="0" fromWordArt="0" anchor="t" anchorCtr="0" forceAA="0" compatLnSpc="1">
            <a:noAutofit/>
          </a:bodyPr>
          <a:p>
            <a:pPr algn="ctr" defTabSz="913765" eaLnBrk="0" fontAlgn="base" hangingPunct="0">
              <a:spcBef>
                <a:spcPct val="0"/>
              </a:spcBef>
              <a:spcAft>
                <a:spcPct val="0"/>
              </a:spcAft>
            </a:pPr>
            <a:r>
              <a:rPr lang="zh-CN" altLang="en-US" sz="1375" b="1" dirty="0" smtClean="0">
                <a:solidFill>
                  <a:srgbClr val="FFFFFF"/>
                </a:solidFill>
                <a:latin typeface="+mn-ea"/>
                <a:sym typeface="+mn-ea"/>
              </a:rPr>
              <a:t>在外交</a:t>
            </a:r>
            <a:endParaRPr lang="zh-CN" altLang="en-US" sz="1375" b="1" dirty="0" smtClean="0">
              <a:solidFill>
                <a:srgbClr val="FFFFFF"/>
              </a:solidFill>
              <a:latin typeface="+mn-ea"/>
              <a:sym typeface="+mn-ea"/>
            </a:endParaRPr>
          </a:p>
          <a:p>
            <a:pPr algn="ctr" defTabSz="913765" eaLnBrk="0" fontAlgn="base" hangingPunct="0">
              <a:spcBef>
                <a:spcPct val="0"/>
              </a:spcBef>
              <a:spcAft>
                <a:spcPct val="0"/>
              </a:spcAft>
            </a:pPr>
            <a:r>
              <a:rPr lang="zh-CN" altLang="en-US" sz="1375" b="1" dirty="0" smtClean="0">
                <a:solidFill>
                  <a:srgbClr val="FFFFFF"/>
                </a:solidFill>
                <a:latin typeface="+mn-ea"/>
                <a:sym typeface="+mn-ea"/>
              </a:rPr>
              <a:t>工作上</a:t>
            </a:r>
            <a:endParaRPr lang="zh-CN" altLang="en-US" sz="1375" b="1" dirty="0" smtClean="0">
              <a:solidFill>
                <a:srgbClr val="FFFFFF"/>
              </a:solidFill>
              <a:latin typeface="+mn-ea"/>
            </a:endParaRPr>
          </a:p>
          <a:p>
            <a:pPr algn="ctr" defTabSz="913765" eaLnBrk="0" fontAlgn="base" hangingPunct="0">
              <a:spcBef>
                <a:spcPct val="0"/>
              </a:spcBef>
              <a:spcAft>
                <a:spcPct val="0"/>
              </a:spcAft>
            </a:pPr>
            <a:endParaRPr lang="zh-CN" altLang="en-US" sz="1375" kern="0">
              <a:solidFill>
                <a:srgbClr val="BC0000"/>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Tree>
    <p:custDataLst>
      <p:tags r:id="rId10"/>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7818">
        <p15:prstTrans prst="peelOff"/>
      </p:transition>
    </mc:Choice>
    <mc:Fallback>
      <p:transition spd="slow" advTm="7818">
        <p:fade/>
      </p:transition>
    </mc:Fallback>
  </mc:AlternateContent>
  <p:timing>
    <p:tnLst>
      <p:par>
        <p:cTn id="1" dur="indefinite" restart="never" nodeType="tmRoot"/>
      </p:par>
    </p:tnLst>
    <p:bldLst>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2" name="文本框 41"/>
          <p:cNvSpPr txBox="1"/>
          <p:nvPr/>
        </p:nvSpPr>
        <p:spPr>
          <a:xfrm>
            <a:off x="7195317" y="-708963"/>
            <a:ext cx="262890" cy="441960"/>
          </a:xfrm>
          <a:prstGeom prst="rect">
            <a:avLst/>
          </a:prstGeom>
          <a:noFill/>
        </p:spPr>
        <p:txBody>
          <a:bodyPr wrap="none" lIns="68147" tIns="34073" rIns="68147" bIns="34073" rtlCol="0">
            <a:spAutoFit/>
          </a:bodyPr>
          <a:lstStyle/>
          <a:p>
            <a:endParaRPr lang="zh-CN" altLang="en-US" sz="2440" dirty="0">
              <a:latin typeface="Arial" panose="020B0604020202020204" pitchFamily="34" charset="0"/>
              <a:ea typeface="微软雅黑" panose="020B0503020204020204" charset="-122"/>
              <a:sym typeface="Arial" panose="020B0604020202020204" pitchFamily="34" charset="0"/>
            </a:endParaRPr>
          </a:p>
        </p:txBody>
      </p:sp>
      <p:grpSp>
        <p:nvGrpSpPr>
          <p:cNvPr id="4" name="组合 3"/>
          <p:cNvGrpSpPr/>
          <p:nvPr/>
        </p:nvGrpSpPr>
        <p:grpSpPr>
          <a:xfrm>
            <a:off x="603285" y="2030207"/>
            <a:ext cx="8113131" cy="2788835"/>
            <a:chOff x="1143" y="2895"/>
            <a:chExt cx="16798" cy="7079"/>
          </a:xfrm>
        </p:grpSpPr>
        <p:grpSp>
          <p:nvGrpSpPr>
            <p:cNvPr id="5" name="组合 4"/>
            <p:cNvGrpSpPr/>
            <p:nvPr/>
          </p:nvGrpSpPr>
          <p:grpSpPr>
            <a:xfrm>
              <a:off x="1143" y="2895"/>
              <a:ext cx="5757" cy="2074"/>
              <a:chOff x="487036" y="2591815"/>
              <a:chExt cx="3655400" cy="1316776"/>
            </a:xfrm>
          </p:grpSpPr>
          <p:sp>
            <p:nvSpPr>
              <p:cNvPr id="6" name="矩形 5"/>
              <p:cNvSpPr/>
              <p:nvPr/>
            </p:nvSpPr>
            <p:spPr>
              <a:xfrm>
                <a:off x="487036" y="2882645"/>
                <a:ext cx="3463925" cy="939165"/>
              </a:xfrm>
              <a:prstGeom prst="rect">
                <a:avLst/>
              </a:prstGeom>
              <a:noFill/>
              <a:ln w="19050" cap="flat" cmpd="sng" algn="ctr">
                <a:solidFill>
                  <a:srgbClr val="C00000"/>
                </a:solidFill>
                <a:prstDash val="sysDot"/>
              </a:ln>
              <a:effectLst/>
            </p:spPr>
            <p:txBody>
              <a:bodyPr rtlCol="0" anchor="ctr"/>
              <a:lstStyle/>
              <a:p>
                <a:pPr algn="ctr" fontAlgn="base">
                  <a:spcBef>
                    <a:spcPct val="0"/>
                  </a:spcBef>
                  <a:spcAft>
                    <a:spcPct val="0"/>
                  </a:spcAft>
                  <a:defRPr/>
                </a:pPr>
                <a:endParaRPr lang="zh-CN" altLang="en-US" sz="3050" b="1" kern="0" dirty="0">
                  <a:solidFill>
                    <a:schemeClr val="bg1"/>
                  </a:solidFill>
                  <a:cs typeface="+mn-ea"/>
                  <a:sym typeface="+mn-lt"/>
                </a:endParaRPr>
              </a:p>
            </p:txBody>
          </p:sp>
          <p:sp>
            <p:nvSpPr>
              <p:cNvPr id="37" name="任意多边形: 形状 16"/>
              <p:cNvSpPr/>
              <p:nvPr/>
            </p:nvSpPr>
            <p:spPr bwMode="auto">
              <a:xfrm flipH="1">
                <a:off x="890896" y="2591815"/>
                <a:ext cx="2637049" cy="495300"/>
              </a:xfrm>
              <a:custGeom>
                <a:avLst/>
                <a:gdLst>
                  <a:gd name="connsiteX0" fmla="*/ 4901895 w 4901895"/>
                  <a:gd name="connsiteY0" fmla="*/ 0 h 495300"/>
                  <a:gd name="connsiteX1" fmla="*/ 4156268 w 4901895"/>
                  <a:gd name="connsiteY1" fmla="*/ 0 h 495300"/>
                  <a:gd name="connsiteX2" fmla="*/ 3446371 w 4901895"/>
                  <a:gd name="connsiteY2" fmla="*/ 0 h 495300"/>
                  <a:gd name="connsiteX3" fmla="*/ 3309805 w 4901895"/>
                  <a:gd name="connsiteY3" fmla="*/ 0 h 495300"/>
                  <a:gd name="connsiteX4" fmla="*/ 3273811 w 4901895"/>
                  <a:gd name="connsiteY4" fmla="*/ 0 h 495300"/>
                  <a:gd name="connsiteX5" fmla="*/ 2460960 w 4901895"/>
                  <a:gd name="connsiteY5" fmla="*/ 0 h 495300"/>
                  <a:gd name="connsiteX6" fmla="*/ 2440935 w 4901895"/>
                  <a:gd name="connsiteY6" fmla="*/ 0 h 495300"/>
                  <a:gd name="connsiteX7" fmla="*/ 1628084 w 4901895"/>
                  <a:gd name="connsiteY7" fmla="*/ 0 h 495300"/>
                  <a:gd name="connsiteX8" fmla="*/ 1592090 w 4901895"/>
                  <a:gd name="connsiteY8" fmla="*/ 0 h 495300"/>
                  <a:gd name="connsiteX9" fmla="*/ 1455524 w 4901895"/>
                  <a:gd name="connsiteY9" fmla="*/ 0 h 495300"/>
                  <a:gd name="connsiteX10" fmla="*/ 745627 w 4901895"/>
                  <a:gd name="connsiteY10" fmla="*/ 0 h 495300"/>
                  <a:gd name="connsiteX11" fmla="*/ 0 w 4901895"/>
                  <a:gd name="connsiteY11" fmla="*/ 0 h 495300"/>
                  <a:gd name="connsiteX12" fmla="*/ 200555 w 4901895"/>
                  <a:gd name="connsiteY12" fmla="*/ 253940 h 495300"/>
                  <a:gd name="connsiteX13" fmla="*/ 0 w 4901895"/>
                  <a:gd name="connsiteY13" fmla="*/ 495300 h 495300"/>
                  <a:gd name="connsiteX14" fmla="*/ 745627 w 4901895"/>
                  <a:gd name="connsiteY14" fmla="*/ 495300 h 495300"/>
                  <a:gd name="connsiteX15" fmla="*/ 1455524 w 4901895"/>
                  <a:gd name="connsiteY15" fmla="*/ 495300 h 495300"/>
                  <a:gd name="connsiteX16" fmla="*/ 1592090 w 4901895"/>
                  <a:gd name="connsiteY16" fmla="*/ 495300 h 495300"/>
                  <a:gd name="connsiteX17" fmla="*/ 1628084 w 4901895"/>
                  <a:gd name="connsiteY17" fmla="*/ 495300 h 495300"/>
                  <a:gd name="connsiteX18" fmla="*/ 2440935 w 4901895"/>
                  <a:gd name="connsiteY18" fmla="*/ 495300 h 495300"/>
                  <a:gd name="connsiteX19" fmla="*/ 2460960 w 4901895"/>
                  <a:gd name="connsiteY19" fmla="*/ 495300 h 495300"/>
                  <a:gd name="connsiteX20" fmla="*/ 3273811 w 4901895"/>
                  <a:gd name="connsiteY20" fmla="*/ 495300 h 495300"/>
                  <a:gd name="connsiteX21" fmla="*/ 3309805 w 4901895"/>
                  <a:gd name="connsiteY21" fmla="*/ 495300 h 495300"/>
                  <a:gd name="connsiteX22" fmla="*/ 3446371 w 4901895"/>
                  <a:gd name="connsiteY22" fmla="*/ 495300 h 495300"/>
                  <a:gd name="connsiteX23" fmla="*/ 4156268 w 4901895"/>
                  <a:gd name="connsiteY23" fmla="*/ 495300 h 495300"/>
                  <a:gd name="connsiteX24" fmla="*/ 4901895 w 4901895"/>
                  <a:gd name="connsiteY24" fmla="*/ 495300 h 495300"/>
                  <a:gd name="connsiteX25" fmla="*/ 4701340 w 4901895"/>
                  <a:gd name="connsiteY25" fmla="*/ 25394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901895" h="495300">
                    <a:moveTo>
                      <a:pt x="4901895" y="0"/>
                    </a:moveTo>
                    <a:cubicBezTo>
                      <a:pt x="4678872" y="0"/>
                      <a:pt x="4425973" y="0"/>
                      <a:pt x="4156268" y="0"/>
                    </a:cubicBezTo>
                    <a:lnTo>
                      <a:pt x="3446371" y="0"/>
                    </a:lnTo>
                    <a:lnTo>
                      <a:pt x="3309805" y="0"/>
                    </a:lnTo>
                    <a:lnTo>
                      <a:pt x="3273811" y="0"/>
                    </a:lnTo>
                    <a:lnTo>
                      <a:pt x="2460960" y="0"/>
                    </a:lnTo>
                    <a:lnTo>
                      <a:pt x="2440935" y="0"/>
                    </a:lnTo>
                    <a:cubicBezTo>
                      <a:pt x="2156291" y="0"/>
                      <a:pt x="1880984" y="0"/>
                      <a:pt x="1628084" y="0"/>
                    </a:cubicBezTo>
                    <a:lnTo>
                      <a:pt x="1592090" y="0"/>
                    </a:lnTo>
                    <a:lnTo>
                      <a:pt x="1455524" y="0"/>
                    </a:lnTo>
                    <a:lnTo>
                      <a:pt x="745627" y="0"/>
                    </a:lnTo>
                    <a:cubicBezTo>
                      <a:pt x="475922" y="0"/>
                      <a:pt x="223022" y="0"/>
                      <a:pt x="0" y="0"/>
                    </a:cubicBezTo>
                    <a:lnTo>
                      <a:pt x="200555" y="253940"/>
                    </a:lnTo>
                    <a:lnTo>
                      <a:pt x="0" y="495300"/>
                    </a:lnTo>
                    <a:cubicBezTo>
                      <a:pt x="223022" y="495300"/>
                      <a:pt x="475922" y="495300"/>
                      <a:pt x="745627" y="495300"/>
                    </a:cubicBezTo>
                    <a:lnTo>
                      <a:pt x="1455524" y="495300"/>
                    </a:lnTo>
                    <a:lnTo>
                      <a:pt x="1592090" y="495300"/>
                    </a:lnTo>
                    <a:lnTo>
                      <a:pt x="1628084" y="495300"/>
                    </a:lnTo>
                    <a:cubicBezTo>
                      <a:pt x="1880984" y="495300"/>
                      <a:pt x="2156291" y="495300"/>
                      <a:pt x="2440935" y="495300"/>
                    </a:cubicBezTo>
                    <a:lnTo>
                      <a:pt x="2460960" y="495300"/>
                    </a:lnTo>
                    <a:lnTo>
                      <a:pt x="3273811" y="495300"/>
                    </a:lnTo>
                    <a:lnTo>
                      <a:pt x="3309805" y="495300"/>
                    </a:lnTo>
                    <a:lnTo>
                      <a:pt x="3446371" y="495300"/>
                    </a:lnTo>
                    <a:lnTo>
                      <a:pt x="4156268" y="495300"/>
                    </a:lnTo>
                    <a:cubicBezTo>
                      <a:pt x="4425973" y="495300"/>
                      <a:pt x="4678872" y="495300"/>
                      <a:pt x="4901895" y="495300"/>
                    </a:cubicBezTo>
                    <a:lnTo>
                      <a:pt x="4701340" y="253940"/>
                    </a:lnTo>
                    <a:close/>
                  </a:path>
                </a:pathLst>
              </a:custGeom>
              <a:gradFill flip="none" rotWithShape="1">
                <a:gsLst>
                  <a:gs pos="0">
                    <a:srgbClr val="BC0000"/>
                  </a:gs>
                  <a:gs pos="48000">
                    <a:srgbClr val="BC0000">
                      <a:lumMod val="97000"/>
                      <a:lumOff val="3000"/>
                    </a:srgbClr>
                  </a:gs>
                  <a:gs pos="100000">
                    <a:srgbClr val="BC0000">
                      <a:lumMod val="60000"/>
                      <a:lumOff val="40000"/>
                    </a:srgbClr>
                  </a:gs>
                </a:gsLst>
                <a:lin ang="16200000" scaled="1"/>
                <a:tileRect/>
              </a:gradFill>
              <a:ln w="19050">
                <a:solidFill>
                  <a:srgbClr val="FFFFFF"/>
                </a:solidFill>
                <a:round/>
              </a:ln>
              <a:effectLst>
                <a:outerShdw blurRad="50800" dist="38100" dir="2700000" algn="tl" rotWithShape="0">
                  <a:prstClr val="black">
                    <a:alpha val="40000"/>
                  </a:prstClr>
                </a:outerShdw>
              </a:effectLst>
            </p:spPr>
            <p:txBody>
              <a:bodyPr vert="horz" wrap="square" lIns="69739" tIns="34869" rIns="69739" bIns="34869" numCol="1" anchor="t" anchorCtr="0" compatLnSpc="1">
                <a:noAutofit/>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375" b="0" i="0" u="none" strike="noStrike" kern="0" cap="none" spc="0" normalizeH="0" baseline="0" noProof="0">
                  <a:ln>
                    <a:noFill/>
                  </a:ln>
                  <a:solidFill>
                    <a:srgbClr val="BC0000"/>
                  </a:solidFill>
                  <a:effectLst/>
                  <a:uLnTx/>
                  <a:uFillTx/>
                  <a:cs typeface="+mn-ea"/>
                  <a:sym typeface="+mn-lt"/>
                </a:endParaRPr>
              </a:p>
            </p:txBody>
          </p:sp>
          <p:sp>
            <p:nvSpPr>
              <p:cNvPr id="38" name="Rectangle 4"/>
              <p:cNvSpPr txBox="1">
                <a:spLocks noChangeArrowheads="1"/>
              </p:cNvSpPr>
              <p:nvPr/>
            </p:nvSpPr>
            <p:spPr bwMode="auto">
              <a:xfrm>
                <a:off x="949472" y="2673668"/>
                <a:ext cx="2533059"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739" tIns="34869" rIns="69739" bIns="34869"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ctr" eaLnBrk="0" fontAlgn="base" hangingPunct="0">
                  <a:buClrTx/>
                  <a:buSzTx/>
                </a:pPr>
                <a:r>
                  <a:rPr lang="zh-CN" altLang="en-US" sz="1525" dirty="0">
                    <a:latin typeface="+mn-lt"/>
                    <a:ea typeface="+mn-ea"/>
                    <a:cs typeface="+mn-ea"/>
                    <a:sym typeface="+mn-lt"/>
                  </a:rPr>
                  <a:t>第一个坚持</a:t>
                </a:r>
                <a:endParaRPr lang="zh-CN" altLang="en-US" sz="1525" dirty="0">
                  <a:latin typeface="+mn-lt"/>
                  <a:ea typeface="+mn-ea"/>
                  <a:cs typeface="+mn-ea"/>
                  <a:sym typeface="+mn-lt"/>
                </a:endParaRPr>
              </a:p>
            </p:txBody>
          </p:sp>
          <p:sp>
            <p:nvSpPr>
              <p:cNvPr id="39" name="TextBox 61"/>
              <p:cNvSpPr txBox="1"/>
              <p:nvPr/>
            </p:nvSpPr>
            <p:spPr>
              <a:xfrm>
                <a:off x="1335396" y="3161452"/>
                <a:ext cx="2807040" cy="747139"/>
              </a:xfrm>
              <a:prstGeom prst="rect">
                <a:avLst/>
              </a:prstGeom>
              <a:noFill/>
            </p:spPr>
            <p:txBody>
              <a:bodyPr wrap="square" lIns="69721" tIns="34860" rIns="69721" bIns="34860" rtlCol="0">
                <a:spAutoFit/>
              </a:bodyPr>
              <a:lstStyle/>
              <a:p>
                <a:pPr algn="just">
                  <a:lnSpc>
                    <a:spcPct val="120000"/>
                  </a:lnSpc>
                  <a:buClr>
                    <a:srgbClr val="C00000"/>
                  </a:buClr>
                  <a:defRPr/>
                </a:pPr>
                <a:r>
                  <a:rPr lang="zh-CN" altLang="en-US" sz="2135" b="1" dirty="0">
                    <a:cs typeface="+mn-ea"/>
                    <a:sym typeface="+mn-lt"/>
                  </a:rPr>
                  <a:t>人民至上</a:t>
                </a:r>
                <a:endParaRPr lang="zh-CN" altLang="en-US" sz="2135" b="1" dirty="0">
                  <a:cs typeface="+mn-ea"/>
                  <a:sym typeface="+mn-lt"/>
                </a:endParaRPr>
              </a:p>
            </p:txBody>
          </p:sp>
        </p:grpSp>
        <p:grpSp>
          <p:nvGrpSpPr>
            <p:cNvPr id="16" name="组合 15"/>
            <p:cNvGrpSpPr/>
            <p:nvPr/>
          </p:nvGrpSpPr>
          <p:grpSpPr>
            <a:xfrm>
              <a:off x="1234" y="7900"/>
              <a:ext cx="5757" cy="2074"/>
              <a:chOff x="487036" y="2591815"/>
              <a:chExt cx="3655400" cy="1316776"/>
            </a:xfrm>
          </p:grpSpPr>
          <p:sp>
            <p:nvSpPr>
              <p:cNvPr id="17" name="矩形 16"/>
              <p:cNvSpPr/>
              <p:nvPr/>
            </p:nvSpPr>
            <p:spPr>
              <a:xfrm>
                <a:off x="487036" y="2882645"/>
                <a:ext cx="3463925" cy="939165"/>
              </a:xfrm>
              <a:prstGeom prst="rect">
                <a:avLst/>
              </a:prstGeom>
              <a:noFill/>
              <a:ln w="19050" cap="flat" cmpd="sng" algn="ctr">
                <a:solidFill>
                  <a:srgbClr val="C00000"/>
                </a:solidFill>
                <a:prstDash val="sysDot"/>
              </a:ln>
              <a:effectLst/>
            </p:spPr>
            <p:txBody>
              <a:bodyPr rtlCol="0" anchor="ctr"/>
              <a:lstStyle/>
              <a:p>
                <a:pPr algn="ctr" fontAlgn="base">
                  <a:spcBef>
                    <a:spcPct val="0"/>
                  </a:spcBef>
                  <a:spcAft>
                    <a:spcPct val="0"/>
                  </a:spcAft>
                  <a:defRPr/>
                </a:pPr>
                <a:endParaRPr lang="zh-CN" altLang="en-US" sz="3050" b="1" kern="0" dirty="0">
                  <a:solidFill>
                    <a:schemeClr val="bg1"/>
                  </a:solidFill>
                  <a:cs typeface="+mn-ea"/>
                  <a:sym typeface="+mn-lt"/>
                </a:endParaRPr>
              </a:p>
            </p:txBody>
          </p:sp>
          <p:sp>
            <p:nvSpPr>
              <p:cNvPr id="18" name="任意多边形: 形状 16"/>
              <p:cNvSpPr/>
              <p:nvPr/>
            </p:nvSpPr>
            <p:spPr bwMode="auto">
              <a:xfrm flipH="1">
                <a:off x="890896" y="2591815"/>
                <a:ext cx="2637049" cy="495300"/>
              </a:xfrm>
              <a:custGeom>
                <a:avLst/>
                <a:gdLst>
                  <a:gd name="connsiteX0" fmla="*/ 4901895 w 4901895"/>
                  <a:gd name="connsiteY0" fmla="*/ 0 h 495300"/>
                  <a:gd name="connsiteX1" fmla="*/ 4156268 w 4901895"/>
                  <a:gd name="connsiteY1" fmla="*/ 0 h 495300"/>
                  <a:gd name="connsiteX2" fmla="*/ 3446371 w 4901895"/>
                  <a:gd name="connsiteY2" fmla="*/ 0 h 495300"/>
                  <a:gd name="connsiteX3" fmla="*/ 3309805 w 4901895"/>
                  <a:gd name="connsiteY3" fmla="*/ 0 h 495300"/>
                  <a:gd name="connsiteX4" fmla="*/ 3273811 w 4901895"/>
                  <a:gd name="connsiteY4" fmla="*/ 0 h 495300"/>
                  <a:gd name="connsiteX5" fmla="*/ 2460960 w 4901895"/>
                  <a:gd name="connsiteY5" fmla="*/ 0 h 495300"/>
                  <a:gd name="connsiteX6" fmla="*/ 2440935 w 4901895"/>
                  <a:gd name="connsiteY6" fmla="*/ 0 h 495300"/>
                  <a:gd name="connsiteX7" fmla="*/ 1628084 w 4901895"/>
                  <a:gd name="connsiteY7" fmla="*/ 0 h 495300"/>
                  <a:gd name="connsiteX8" fmla="*/ 1592090 w 4901895"/>
                  <a:gd name="connsiteY8" fmla="*/ 0 h 495300"/>
                  <a:gd name="connsiteX9" fmla="*/ 1455524 w 4901895"/>
                  <a:gd name="connsiteY9" fmla="*/ 0 h 495300"/>
                  <a:gd name="connsiteX10" fmla="*/ 745627 w 4901895"/>
                  <a:gd name="connsiteY10" fmla="*/ 0 h 495300"/>
                  <a:gd name="connsiteX11" fmla="*/ 0 w 4901895"/>
                  <a:gd name="connsiteY11" fmla="*/ 0 h 495300"/>
                  <a:gd name="connsiteX12" fmla="*/ 200555 w 4901895"/>
                  <a:gd name="connsiteY12" fmla="*/ 253940 h 495300"/>
                  <a:gd name="connsiteX13" fmla="*/ 0 w 4901895"/>
                  <a:gd name="connsiteY13" fmla="*/ 495300 h 495300"/>
                  <a:gd name="connsiteX14" fmla="*/ 745627 w 4901895"/>
                  <a:gd name="connsiteY14" fmla="*/ 495300 h 495300"/>
                  <a:gd name="connsiteX15" fmla="*/ 1455524 w 4901895"/>
                  <a:gd name="connsiteY15" fmla="*/ 495300 h 495300"/>
                  <a:gd name="connsiteX16" fmla="*/ 1592090 w 4901895"/>
                  <a:gd name="connsiteY16" fmla="*/ 495300 h 495300"/>
                  <a:gd name="connsiteX17" fmla="*/ 1628084 w 4901895"/>
                  <a:gd name="connsiteY17" fmla="*/ 495300 h 495300"/>
                  <a:gd name="connsiteX18" fmla="*/ 2440935 w 4901895"/>
                  <a:gd name="connsiteY18" fmla="*/ 495300 h 495300"/>
                  <a:gd name="connsiteX19" fmla="*/ 2460960 w 4901895"/>
                  <a:gd name="connsiteY19" fmla="*/ 495300 h 495300"/>
                  <a:gd name="connsiteX20" fmla="*/ 3273811 w 4901895"/>
                  <a:gd name="connsiteY20" fmla="*/ 495300 h 495300"/>
                  <a:gd name="connsiteX21" fmla="*/ 3309805 w 4901895"/>
                  <a:gd name="connsiteY21" fmla="*/ 495300 h 495300"/>
                  <a:gd name="connsiteX22" fmla="*/ 3446371 w 4901895"/>
                  <a:gd name="connsiteY22" fmla="*/ 495300 h 495300"/>
                  <a:gd name="connsiteX23" fmla="*/ 4156268 w 4901895"/>
                  <a:gd name="connsiteY23" fmla="*/ 495300 h 495300"/>
                  <a:gd name="connsiteX24" fmla="*/ 4901895 w 4901895"/>
                  <a:gd name="connsiteY24" fmla="*/ 495300 h 495300"/>
                  <a:gd name="connsiteX25" fmla="*/ 4701340 w 4901895"/>
                  <a:gd name="connsiteY25" fmla="*/ 25394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901895" h="495300">
                    <a:moveTo>
                      <a:pt x="4901895" y="0"/>
                    </a:moveTo>
                    <a:cubicBezTo>
                      <a:pt x="4678872" y="0"/>
                      <a:pt x="4425973" y="0"/>
                      <a:pt x="4156268" y="0"/>
                    </a:cubicBezTo>
                    <a:lnTo>
                      <a:pt x="3446371" y="0"/>
                    </a:lnTo>
                    <a:lnTo>
                      <a:pt x="3309805" y="0"/>
                    </a:lnTo>
                    <a:lnTo>
                      <a:pt x="3273811" y="0"/>
                    </a:lnTo>
                    <a:lnTo>
                      <a:pt x="2460960" y="0"/>
                    </a:lnTo>
                    <a:lnTo>
                      <a:pt x="2440935" y="0"/>
                    </a:lnTo>
                    <a:cubicBezTo>
                      <a:pt x="2156291" y="0"/>
                      <a:pt x="1880984" y="0"/>
                      <a:pt x="1628084" y="0"/>
                    </a:cubicBezTo>
                    <a:lnTo>
                      <a:pt x="1592090" y="0"/>
                    </a:lnTo>
                    <a:lnTo>
                      <a:pt x="1455524" y="0"/>
                    </a:lnTo>
                    <a:lnTo>
                      <a:pt x="745627" y="0"/>
                    </a:lnTo>
                    <a:cubicBezTo>
                      <a:pt x="475922" y="0"/>
                      <a:pt x="223022" y="0"/>
                      <a:pt x="0" y="0"/>
                    </a:cubicBezTo>
                    <a:lnTo>
                      <a:pt x="200555" y="253940"/>
                    </a:lnTo>
                    <a:lnTo>
                      <a:pt x="0" y="495300"/>
                    </a:lnTo>
                    <a:cubicBezTo>
                      <a:pt x="223022" y="495300"/>
                      <a:pt x="475922" y="495300"/>
                      <a:pt x="745627" y="495300"/>
                    </a:cubicBezTo>
                    <a:lnTo>
                      <a:pt x="1455524" y="495300"/>
                    </a:lnTo>
                    <a:lnTo>
                      <a:pt x="1592090" y="495300"/>
                    </a:lnTo>
                    <a:lnTo>
                      <a:pt x="1628084" y="495300"/>
                    </a:lnTo>
                    <a:cubicBezTo>
                      <a:pt x="1880984" y="495300"/>
                      <a:pt x="2156291" y="495300"/>
                      <a:pt x="2440935" y="495300"/>
                    </a:cubicBezTo>
                    <a:lnTo>
                      <a:pt x="2460960" y="495300"/>
                    </a:lnTo>
                    <a:lnTo>
                      <a:pt x="3273811" y="495300"/>
                    </a:lnTo>
                    <a:lnTo>
                      <a:pt x="3309805" y="495300"/>
                    </a:lnTo>
                    <a:lnTo>
                      <a:pt x="3446371" y="495300"/>
                    </a:lnTo>
                    <a:lnTo>
                      <a:pt x="4156268" y="495300"/>
                    </a:lnTo>
                    <a:cubicBezTo>
                      <a:pt x="4425973" y="495300"/>
                      <a:pt x="4678872" y="495300"/>
                      <a:pt x="4901895" y="495300"/>
                    </a:cubicBezTo>
                    <a:lnTo>
                      <a:pt x="4701340" y="253940"/>
                    </a:lnTo>
                    <a:close/>
                  </a:path>
                </a:pathLst>
              </a:custGeom>
              <a:gradFill flip="none" rotWithShape="1">
                <a:gsLst>
                  <a:gs pos="0">
                    <a:srgbClr val="BC0000"/>
                  </a:gs>
                  <a:gs pos="48000">
                    <a:srgbClr val="BC0000">
                      <a:lumMod val="97000"/>
                      <a:lumOff val="3000"/>
                    </a:srgbClr>
                  </a:gs>
                  <a:gs pos="100000">
                    <a:srgbClr val="BC0000">
                      <a:lumMod val="60000"/>
                      <a:lumOff val="40000"/>
                    </a:srgbClr>
                  </a:gs>
                </a:gsLst>
                <a:lin ang="16200000" scaled="1"/>
                <a:tileRect/>
              </a:gradFill>
              <a:ln w="19050">
                <a:solidFill>
                  <a:srgbClr val="FFFFFF"/>
                </a:solidFill>
                <a:round/>
              </a:ln>
              <a:effectLst>
                <a:outerShdw blurRad="50800" dist="38100" dir="2700000" algn="tl" rotWithShape="0">
                  <a:prstClr val="black">
                    <a:alpha val="40000"/>
                  </a:prstClr>
                </a:outerShdw>
              </a:effectLst>
            </p:spPr>
            <p:txBody>
              <a:bodyPr vert="horz" wrap="square" lIns="69739" tIns="34869" rIns="69739" bIns="34869" numCol="1" anchor="t" anchorCtr="0" compatLnSpc="1">
                <a:noAutofit/>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375" b="0" i="0" u="none" strike="noStrike" kern="0" cap="none" spc="0" normalizeH="0" baseline="0" noProof="0">
                  <a:ln>
                    <a:noFill/>
                  </a:ln>
                  <a:solidFill>
                    <a:srgbClr val="BC0000"/>
                  </a:solidFill>
                  <a:effectLst/>
                  <a:uLnTx/>
                  <a:uFillTx/>
                  <a:cs typeface="+mn-ea"/>
                  <a:sym typeface="+mn-lt"/>
                </a:endParaRPr>
              </a:p>
            </p:txBody>
          </p:sp>
          <p:sp>
            <p:nvSpPr>
              <p:cNvPr id="19" name="Rectangle 4"/>
              <p:cNvSpPr txBox="1">
                <a:spLocks noChangeArrowheads="1"/>
              </p:cNvSpPr>
              <p:nvPr/>
            </p:nvSpPr>
            <p:spPr bwMode="auto">
              <a:xfrm>
                <a:off x="949472" y="2673668"/>
                <a:ext cx="2533059"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739" tIns="34869" rIns="69739" bIns="34869"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eaLnBrk="0" fontAlgn="base" hangingPunct="0">
                  <a:spcBef>
                    <a:spcPct val="0"/>
                  </a:spcBef>
                  <a:spcAft>
                    <a:spcPct val="0"/>
                  </a:spcAft>
                </a:pPr>
                <a:r>
                  <a:rPr lang="zh-CN" altLang="en-US" sz="1525" dirty="0">
                    <a:latin typeface="+mn-lt"/>
                    <a:ea typeface="+mn-ea"/>
                    <a:cs typeface="+mn-ea"/>
                    <a:sym typeface="+mn-lt"/>
                  </a:rPr>
                  <a:t>第三个坚持</a:t>
                </a:r>
                <a:endParaRPr lang="zh-CN" altLang="en-US" sz="1525" dirty="0">
                  <a:latin typeface="+mn-lt"/>
                  <a:ea typeface="+mn-ea"/>
                  <a:cs typeface="+mn-ea"/>
                  <a:sym typeface="+mn-lt"/>
                </a:endParaRPr>
              </a:p>
            </p:txBody>
          </p:sp>
          <p:sp>
            <p:nvSpPr>
              <p:cNvPr id="40" name="TextBox 61"/>
              <p:cNvSpPr txBox="1"/>
              <p:nvPr/>
            </p:nvSpPr>
            <p:spPr>
              <a:xfrm>
                <a:off x="1335396" y="3161452"/>
                <a:ext cx="2807040" cy="747139"/>
              </a:xfrm>
              <a:prstGeom prst="rect">
                <a:avLst/>
              </a:prstGeom>
              <a:noFill/>
            </p:spPr>
            <p:txBody>
              <a:bodyPr wrap="square" lIns="69721" tIns="34860" rIns="69721" bIns="34860" rtlCol="0">
                <a:spAutoFit/>
              </a:bodyPr>
              <a:lstStyle/>
              <a:p>
                <a:pPr algn="just">
                  <a:lnSpc>
                    <a:spcPct val="120000"/>
                  </a:lnSpc>
                  <a:buClr>
                    <a:srgbClr val="C00000"/>
                  </a:buClr>
                  <a:defRPr/>
                </a:pPr>
                <a:r>
                  <a:rPr lang="zh-CN" altLang="en-US" sz="2135" b="1" dirty="0">
                    <a:cs typeface="+mn-ea"/>
                    <a:sym typeface="+mn-lt"/>
                  </a:rPr>
                  <a:t>守正创新</a:t>
                </a:r>
                <a:endParaRPr lang="zh-CN" altLang="en-US" sz="2135" b="1" dirty="0">
                  <a:cs typeface="+mn-ea"/>
                  <a:sym typeface="+mn-lt"/>
                </a:endParaRPr>
              </a:p>
            </p:txBody>
          </p:sp>
        </p:grpSp>
        <p:grpSp>
          <p:nvGrpSpPr>
            <p:cNvPr id="41" name="组合 40"/>
            <p:cNvGrpSpPr/>
            <p:nvPr/>
          </p:nvGrpSpPr>
          <p:grpSpPr>
            <a:xfrm>
              <a:off x="1235" y="5333"/>
              <a:ext cx="5757" cy="2074"/>
              <a:chOff x="487036" y="2591815"/>
              <a:chExt cx="3655400" cy="1316776"/>
            </a:xfrm>
          </p:grpSpPr>
          <p:sp>
            <p:nvSpPr>
              <p:cNvPr id="43" name="矩形 42"/>
              <p:cNvSpPr/>
              <p:nvPr/>
            </p:nvSpPr>
            <p:spPr>
              <a:xfrm>
                <a:off x="487036" y="2882645"/>
                <a:ext cx="3463925" cy="939165"/>
              </a:xfrm>
              <a:prstGeom prst="rect">
                <a:avLst/>
              </a:prstGeom>
              <a:noFill/>
              <a:ln w="19050" cap="flat" cmpd="sng" algn="ctr">
                <a:solidFill>
                  <a:srgbClr val="C00000"/>
                </a:solidFill>
                <a:prstDash val="sysDot"/>
              </a:ln>
              <a:effectLst/>
            </p:spPr>
            <p:txBody>
              <a:bodyPr rtlCol="0" anchor="ctr"/>
              <a:lstStyle/>
              <a:p>
                <a:pPr algn="ctr" fontAlgn="base">
                  <a:spcBef>
                    <a:spcPct val="0"/>
                  </a:spcBef>
                  <a:spcAft>
                    <a:spcPct val="0"/>
                  </a:spcAft>
                  <a:defRPr/>
                </a:pPr>
                <a:endParaRPr lang="zh-CN" altLang="en-US" sz="3050" b="1" kern="0" dirty="0">
                  <a:solidFill>
                    <a:schemeClr val="bg1"/>
                  </a:solidFill>
                  <a:cs typeface="+mn-ea"/>
                  <a:sym typeface="+mn-lt"/>
                </a:endParaRPr>
              </a:p>
            </p:txBody>
          </p:sp>
          <p:sp>
            <p:nvSpPr>
              <p:cNvPr id="44" name="任意多边形: 形状 16"/>
              <p:cNvSpPr/>
              <p:nvPr/>
            </p:nvSpPr>
            <p:spPr bwMode="auto">
              <a:xfrm flipH="1">
                <a:off x="890896" y="2591815"/>
                <a:ext cx="2637049" cy="495300"/>
              </a:xfrm>
              <a:custGeom>
                <a:avLst/>
                <a:gdLst>
                  <a:gd name="connsiteX0" fmla="*/ 4901895 w 4901895"/>
                  <a:gd name="connsiteY0" fmla="*/ 0 h 495300"/>
                  <a:gd name="connsiteX1" fmla="*/ 4156268 w 4901895"/>
                  <a:gd name="connsiteY1" fmla="*/ 0 h 495300"/>
                  <a:gd name="connsiteX2" fmla="*/ 3446371 w 4901895"/>
                  <a:gd name="connsiteY2" fmla="*/ 0 h 495300"/>
                  <a:gd name="connsiteX3" fmla="*/ 3309805 w 4901895"/>
                  <a:gd name="connsiteY3" fmla="*/ 0 h 495300"/>
                  <a:gd name="connsiteX4" fmla="*/ 3273811 w 4901895"/>
                  <a:gd name="connsiteY4" fmla="*/ 0 h 495300"/>
                  <a:gd name="connsiteX5" fmla="*/ 2460960 w 4901895"/>
                  <a:gd name="connsiteY5" fmla="*/ 0 h 495300"/>
                  <a:gd name="connsiteX6" fmla="*/ 2440935 w 4901895"/>
                  <a:gd name="connsiteY6" fmla="*/ 0 h 495300"/>
                  <a:gd name="connsiteX7" fmla="*/ 1628084 w 4901895"/>
                  <a:gd name="connsiteY7" fmla="*/ 0 h 495300"/>
                  <a:gd name="connsiteX8" fmla="*/ 1592090 w 4901895"/>
                  <a:gd name="connsiteY8" fmla="*/ 0 h 495300"/>
                  <a:gd name="connsiteX9" fmla="*/ 1455524 w 4901895"/>
                  <a:gd name="connsiteY9" fmla="*/ 0 h 495300"/>
                  <a:gd name="connsiteX10" fmla="*/ 745627 w 4901895"/>
                  <a:gd name="connsiteY10" fmla="*/ 0 h 495300"/>
                  <a:gd name="connsiteX11" fmla="*/ 0 w 4901895"/>
                  <a:gd name="connsiteY11" fmla="*/ 0 h 495300"/>
                  <a:gd name="connsiteX12" fmla="*/ 200555 w 4901895"/>
                  <a:gd name="connsiteY12" fmla="*/ 253940 h 495300"/>
                  <a:gd name="connsiteX13" fmla="*/ 0 w 4901895"/>
                  <a:gd name="connsiteY13" fmla="*/ 495300 h 495300"/>
                  <a:gd name="connsiteX14" fmla="*/ 745627 w 4901895"/>
                  <a:gd name="connsiteY14" fmla="*/ 495300 h 495300"/>
                  <a:gd name="connsiteX15" fmla="*/ 1455524 w 4901895"/>
                  <a:gd name="connsiteY15" fmla="*/ 495300 h 495300"/>
                  <a:gd name="connsiteX16" fmla="*/ 1592090 w 4901895"/>
                  <a:gd name="connsiteY16" fmla="*/ 495300 h 495300"/>
                  <a:gd name="connsiteX17" fmla="*/ 1628084 w 4901895"/>
                  <a:gd name="connsiteY17" fmla="*/ 495300 h 495300"/>
                  <a:gd name="connsiteX18" fmla="*/ 2440935 w 4901895"/>
                  <a:gd name="connsiteY18" fmla="*/ 495300 h 495300"/>
                  <a:gd name="connsiteX19" fmla="*/ 2460960 w 4901895"/>
                  <a:gd name="connsiteY19" fmla="*/ 495300 h 495300"/>
                  <a:gd name="connsiteX20" fmla="*/ 3273811 w 4901895"/>
                  <a:gd name="connsiteY20" fmla="*/ 495300 h 495300"/>
                  <a:gd name="connsiteX21" fmla="*/ 3309805 w 4901895"/>
                  <a:gd name="connsiteY21" fmla="*/ 495300 h 495300"/>
                  <a:gd name="connsiteX22" fmla="*/ 3446371 w 4901895"/>
                  <a:gd name="connsiteY22" fmla="*/ 495300 h 495300"/>
                  <a:gd name="connsiteX23" fmla="*/ 4156268 w 4901895"/>
                  <a:gd name="connsiteY23" fmla="*/ 495300 h 495300"/>
                  <a:gd name="connsiteX24" fmla="*/ 4901895 w 4901895"/>
                  <a:gd name="connsiteY24" fmla="*/ 495300 h 495300"/>
                  <a:gd name="connsiteX25" fmla="*/ 4701340 w 4901895"/>
                  <a:gd name="connsiteY25" fmla="*/ 25394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901895" h="495300">
                    <a:moveTo>
                      <a:pt x="4901895" y="0"/>
                    </a:moveTo>
                    <a:cubicBezTo>
                      <a:pt x="4678872" y="0"/>
                      <a:pt x="4425973" y="0"/>
                      <a:pt x="4156268" y="0"/>
                    </a:cubicBezTo>
                    <a:lnTo>
                      <a:pt x="3446371" y="0"/>
                    </a:lnTo>
                    <a:lnTo>
                      <a:pt x="3309805" y="0"/>
                    </a:lnTo>
                    <a:lnTo>
                      <a:pt x="3273811" y="0"/>
                    </a:lnTo>
                    <a:lnTo>
                      <a:pt x="2460960" y="0"/>
                    </a:lnTo>
                    <a:lnTo>
                      <a:pt x="2440935" y="0"/>
                    </a:lnTo>
                    <a:cubicBezTo>
                      <a:pt x="2156291" y="0"/>
                      <a:pt x="1880984" y="0"/>
                      <a:pt x="1628084" y="0"/>
                    </a:cubicBezTo>
                    <a:lnTo>
                      <a:pt x="1592090" y="0"/>
                    </a:lnTo>
                    <a:lnTo>
                      <a:pt x="1455524" y="0"/>
                    </a:lnTo>
                    <a:lnTo>
                      <a:pt x="745627" y="0"/>
                    </a:lnTo>
                    <a:cubicBezTo>
                      <a:pt x="475922" y="0"/>
                      <a:pt x="223022" y="0"/>
                      <a:pt x="0" y="0"/>
                    </a:cubicBezTo>
                    <a:lnTo>
                      <a:pt x="200555" y="253940"/>
                    </a:lnTo>
                    <a:lnTo>
                      <a:pt x="0" y="495300"/>
                    </a:lnTo>
                    <a:cubicBezTo>
                      <a:pt x="223022" y="495300"/>
                      <a:pt x="475922" y="495300"/>
                      <a:pt x="745627" y="495300"/>
                    </a:cubicBezTo>
                    <a:lnTo>
                      <a:pt x="1455524" y="495300"/>
                    </a:lnTo>
                    <a:lnTo>
                      <a:pt x="1592090" y="495300"/>
                    </a:lnTo>
                    <a:lnTo>
                      <a:pt x="1628084" y="495300"/>
                    </a:lnTo>
                    <a:cubicBezTo>
                      <a:pt x="1880984" y="495300"/>
                      <a:pt x="2156291" y="495300"/>
                      <a:pt x="2440935" y="495300"/>
                    </a:cubicBezTo>
                    <a:lnTo>
                      <a:pt x="2460960" y="495300"/>
                    </a:lnTo>
                    <a:lnTo>
                      <a:pt x="3273811" y="495300"/>
                    </a:lnTo>
                    <a:lnTo>
                      <a:pt x="3309805" y="495300"/>
                    </a:lnTo>
                    <a:lnTo>
                      <a:pt x="3446371" y="495300"/>
                    </a:lnTo>
                    <a:lnTo>
                      <a:pt x="4156268" y="495300"/>
                    </a:lnTo>
                    <a:cubicBezTo>
                      <a:pt x="4425973" y="495300"/>
                      <a:pt x="4678872" y="495300"/>
                      <a:pt x="4901895" y="495300"/>
                    </a:cubicBezTo>
                    <a:lnTo>
                      <a:pt x="4701340" y="253940"/>
                    </a:lnTo>
                    <a:close/>
                  </a:path>
                </a:pathLst>
              </a:custGeom>
              <a:gradFill flip="none" rotWithShape="1">
                <a:gsLst>
                  <a:gs pos="0">
                    <a:srgbClr val="BC0000"/>
                  </a:gs>
                  <a:gs pos="48000">
                    <a:srgbClr val="BC0000">
                      <a:lumMod val="97000"/>
                      <a:lumOff val="3000"/>
                    </a:srgbClr>
                  </a:gs>
                  <a:gs pos="100000">
                    <a:srgbClr val="BC0000">
                      <a:lumMod val="60000"/>
                      <a:lumOff val="40000"/>
                    </a:srgbClr>
                  </a:gs>
                </a:gsLst>
                <a:lin ang="16200000" scaled="1"/>
                <a:tileRect/>
              </a:gradFill>
              <a:ln w="19050">
                <a:solidFill>
                  <a:srgbClr val="FFFFFF"/>
                </a:solidFill>
                <a:round/>
              </a:ln>
              <a:effectLst>
                <a:outerShdw blurRad="50800" dist="38100" dir="2700000" algn="tl" rotWithShape="0">
                  <a:prstClr val="black">
                    <a:alpha val="40000"/>
                  </a:prstClr>
                </a:outerShdw>
              </a:effectLst>
            </p:spPr>
            <p:txBody>
              <a:bodyPr vert="horz" wrap="square" lIns="69739" tIns="34869" rIns="69739" bIns="34869" numCol="1" anchor="t" anchorCtr="0" compatLnSpc="1">
                <a:noAutofit/>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375" b="0" i="0" u="none" strike="noStrike" kern="0" cap="none" spc="0" normalizeH="0" baseline="0" noProof="0">
                  <a:ln>
                    <a:noFill/>
                  </a:ln>
                  <a:solidFill>
                    <a:srgbClr val="BC0000"/>
                  </a:solidFill>
                  <a:effectLst/>
                  <a:uLnTx/>
                  <a:uFillTx/>
                  <a:cs typeface="+mn-ea"/>
                  <a:sym typeface="+mn-lt"/>
                </a:endParaRPr>
              </a:p>
            </p:txBody>
          </p:sp>
          <p:sp>
            <p:nvSpPr>
              <p:cNvPr id="45" name="Rectangle 4"/>
              <p:cNvSpPr txBox="1">
                <a:spLocks noChangeArrowheads="1"/>
              </p:cNvSpPr>
              <p:nvPr/>
            </p:nvSpPr>
            <p:spPr bwMode="auto">
              <a:xfrm>
                <a:off x="949472" y="2673668"/>
                <a:ext cx="2533059"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739" tIns="34869" rIns="69739" bIns="34869"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eaLnBrk="0" fontAlgn="base" hangingPunct="0">
                  <a:spcBef>
                    <a:spcPct val="0"/>
                  </a:spcBef>
                  <a:spcAft>
                    <a:spcPct val="0"/>
                  </a:spcAft>
                </a:pPr>
                <a:r>
                  <a:rPr lang="zh-CN" altLang="en-US" sz="1525" dirty="0">
                    <a:latin typeface="+mn-lt"/>
                    <a:ea typeface="+mn-ea"/>
                    <a:cs typeface="+mn-ea"/>
                    <a:sym typeface="+mn-lt"/>
                  </a:rPr>
                  <a:t>第二个坚持</a:t>
                </a:r>
                <a:endParaRPr lang="zh-CN" altLang="en-US" sz="1525" dirty="0">
                  <a:latin typeface="+mn-lt"/>
                  <a:ea typeface="+mn-ea"/>
                  <a:cs typeface="+mn-ea"/>
                  <a:sym typeface="+mn-lt"/>
                </a:endParaRPr>
              </a:p>
            </p:txBody>
          </p:sp>
          <p:sp>
            <p:nvSpPr>
              <p:cNvPr id="46" name="TextBox 61"/>
              <p:cNvSpPr txBox="1"/>
              <p:nvPr/>
            </p:nvSpPr>
            <p:spPr>
              <a:xfrm>
                <a:off x="1335396" y="3161452"/>
                <a:ext cx="2807040" cy="747139"/>
              </a:xfrm>
              <a:prstGeom prst="rect">
                <a:avLst/>
              </a:prstGeom>
              <a:noFill/>
            </p:spPr>
            <p:txBody>
              <a:bodyPr wrap="square" lIns="69721" tIns="34860" rIns="69721" bIns="34860" rtlCol="0">
                <a:spAutoFit/>
              </a:bodyPr>
              <a:lstStyle/>
              <a:p>
                <a:pPr algn="just">
                  <a:lnSpc>
                    <a:spcPct val="120000"/>
                  </a:lnSpc>
                  <a:buClr>
                    <a:srgbClr val="C00000"/>
                  </a:buClr>
                  <a:defRPr/>
                </a:pPr>
                <a:r>
                  <a:rPr lang="zh-CN" altLang="en-US" sz="2135" b="1" dirty="0">
                    <a:cs typeface="+mn-ea"/>
                    <a:sym typeface="+mn-lt"/>
                  </a:rPr>
                  <a:t>自信自立</a:t>
                </a:r>
                <a:endParaRPr lang="zh-CN" altLang="en-US" sz="2135" b="1" dirty="0">
                  <a:cs typeface="+mn-ea"/>
                  <a:sym typeface="+mn-lt"/>
                </a:endParaRPr>
              </a:p>
            </p:txBody>
          </p:sp>
        </p:grpSp>
        <p:grpSp>
          <p:nvGrpSpPr>
            <p:cNvPr id="47" name="组合 46"/>
            <p:cNvGrpSpPr/>
            <p:nvPr/>
          </p:nvGrpSpPr>
          <p:grpSpPr>
            <a:xfrm>
              <a:off x="12368" y="5157"/>
              <a:ext cx="5573" cy="1948"/>
              <a:chOff x="657216" y="2596895"/>
              <a:chExt cx="3538771" cy="1237230"/>
            </a:xfrm>
          </p:grpSpPr>
          <p:sp>
            <p:nvSpPr>
              <p:cNvPr id="48" name="矩形 47"/>
              <p:cNvSpPr/>
              <p:nvPr/>
            </p:nvSpPr>
            <p:spPr>
              <a:xfrm>
                <a:off x="657216" y="2890396"/>
                <a:ext cx="3396787" cy="928118"/>
              </a:xfrm>
              <a:prstGeom prst="rect">
                <a:avLst/>
              </a:prstGeom>
              <a:noFill/>
              <a:ln w="19050" cap="flat" cmpd="sng" algn="ctr">
                <a:solidFill>
                  <a:srgbClr val="C00000"/>
                </a:solidFill>
                <a:prstDash val="sysDot"/>
              </a:ln>
              <a:effectLst/>
            </p:spPr>
            <p:txBody>
              <a:bodyPr rtlCol="0" anchor="ctr"/>
              <a:lstStyle/>
              <a:p>
                <a:pPr algn="ctr" fontAlgn="base">
                  <a:spcBef>
                    <a:spcPct val="0"/>
                  </a:spcBef>
                  <a:spcAft>
                    <a:spcPct val="0"/>
                  </a:spcAft>
                  <a:defRPr/>
                </a:pPr>
                <a:endParaRPr lang="zh-CN" altLang="en-US" sz="3050" b="1" kern="0" dirty="0">
                  <a:solidFill>
                    <a:schemeClr val="bg1"/>
                  </a:solidFill>
                  <a:cs typeface="+mn-ea"/>
                  <a:sym typeface="+mn-lt"/>
                </a:endParaRPr>
              </a:p>
            </p:txBody>
          </p:sp>
          <p:sp>
            <p:nvSpPr>
              <p:cNvPr id="49" name="任意多边形: 形状 16"/>
              <p:cNvSpPr/>
              <p:nvPr/>
            </p:nvSpPr>
            <p:spPr bwMode="auto">
              <a:xfrm flipH="1">
                <a:off x="926456" y="2596895"/>
                <a:ext cx="2637155" cy="495300"/>
              </a:xfrm>
              <a:custGeom>
                <a:avLst/>
                <a:gdLst>
                  <a:gd name="connsiteX0" fmla="*/ 4901895 w 4901895"/>
                  <a:gd name="connsiteY0" fmla="*/ 0 h 495300"/>
                  <a:gd name="connsiteX1" fmla="*/ 4156268 w 4901895"/>
                  <a:gd name="connsiteY1" fmla="*/ 0 h 495300"/>
                  <a:gd name="connsiteX2" fmla="*/ 3446371 w 4901895"/>
                  <a:gd name="connsiteY2" fmla="*/ 0 h 495300"/>
                  <a:gd name="connsiteX3" fmla="*/ 3309805 w 4901895"/>
                  <a:gd name="connsiteY3" fmla="*/ 0 h 495300"/>
                  <a:gd name="connsiteX4" fmla="*/ 3273811 w 4901895"/>
                  <a:gd name="connsiteY4" fmla="*/ 0 h 495300"/>
                  <a:gd name="connsiteX5" fmla="*/ 2460960 w 4901895"/>
                  <a:gd name="connsiteY5" fmla="*/ 0 h 495300"/>
                  <a:gd name="connsiteX6" fmla="*/ 2440935 w 4901895"/>
                  <a:gd name="connsiteY6" fmla="*/ 0 h 495300"/>
                  <a:gd name="connsiteX7" fmla="*/ 1628084 w 4901895"/>
                  <a:gd name="connsiteY7" fmla="*/ 0 h 495300"/>
                  <a:gd name="connsiteX8" fmla="*/ 1592090 w 4901895"/>
                  <a:gd name="connsiteY8" fmla="*/ 0 h 495300"/>
                  <a:gd name="connsiteX9" fmla="*/ 1455524 w 4901895"/>
                  <a:gd name="connsiteY9" fmla="*/ 0 h 495300"/>
                  <a:gd name="connsiteX10" fmla="*/ 745627 w 4901895"/>
                  <a:gd name="connsiteY10" fmla="*/ 0 h 495300"/>
                  <a:gd name="connsiteX11" fmla="*/ 0 w 4901895"/>
                  <a:gd name="connsiteY11" fmla="*/ 0 h 495300"/>
                  <a:gd name="connsiteX12" fmla="*/ 200555 w 4901895"/>
                  <a:gd name="connsiteY12" fmla="*/ 253940 h 495300"/>
                  <a:gd name="connsiteX13" fmla="*/ 0 w 4901895"/>
                  <a:gd name="connsiteY13" fmla="*/ 495300 h 495300"/>
                  <a:gd name="connsiteX14" fmla="*/ 745627 w 4901895"/>
                  <a:gd name="connsiteY14" fmla="*/ 495300 h 495300"/>
                  <a:gd name="connsiteX15" fmla="*/ 1455524 w 4901895"/>
                  <a:gd name="connsiteY15" fmla="*/ 495300 h 495300"/>
                  <a:gd name="connsiteX16" fmla="*/ 1592090 w 4901895"/>
                  <a:gd name="connsiteY16" fmla="*/ 495300 h 495300"/>
                  <a:gd name="connsiteX17" fmla="*/ 1628084 w 4901895"/>
                  <a:gd name="connsiteY17" fmla="*/ 495300 h 495300"/>
                  <a:gd name="connsiteX18" fmla="*/ 2440935 w 4901895"/>
                  <a:gd name="connsiteY18" fmla="*/ 495300 h 495300"/>
                  <a:gd name="connsiteX19" fmla="*/ 2460960 w 4901895"/>
                  <a:gd name="connsiteY19" fmla="*/ 495300 h 495300"/>
                  <a:gd name="connsiteX20" fmla="*/ 3273811 w 4901895"/>
                  <a:gd name="connsiteY20" fmla="*/ 495300 h 495300"/>
                  <a:gd name="connsiteX21" fmla="*/ 3309805 w 4901895"/>
                  <a:gd name="connsiteY21" fmla="*/ 495300 h 495300"/>
                  <a:gd name="connsiteX22" fmla="*/ 3446371 w 4901895"/>
                  <a:gd name="connsiteY22" fmla="*/ 495300 h 495300"/>
                  <a:gd name="connsiteX23" fmla="*/ 4156268 w 4901895"/>
                  <a:gd name="connsiteY23" fmla="*/ 495300 h 495300"/>
                  <a:gd name="connsiteX24" fmla="*/ 4901895 w 4901895"/>
                  <a:gd name="connsiteY24" fmla="*/ 495300 h 495300"/>
                  <a:gd name="connsiteX25" fmla="*/ 4701340 w 4901895"/>
                  <a:gd name="connsiteY25" fmla="*/ 25394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901895" h="495300">
                    <a:moveTo>
                      <a:pt x="4901895" y="0"/>
                    </a:moveTo>
                    <a:cubicBezTo>
                      <a:pt x="4678872" y="0"/>
                      <a:pt x="4425973" y="0"/>
                      <a:pt x="4156268" y="0"/>
                    </a:cubicBezTo>
                    <a:lnTo>
                      <a:pt x="3446371" y="0"/>
                    </a:lnTo>
                    <a:lnTo>
                      <a:pt x="3309805" y="0"/>
                    </a:lnTo>
                    <a:lnTo>
                      <a:pt x="3273811" y="0"/>
                    </a:lnTo>
                    <a:lnTo>
                      <a:pt x="2460960" y="0"/>
                    </a:lnTo>
                    <a:lnTo>
                      <a:pt x="2440935" y="0"/>
                    </a:lnTo>
                    <a:cubicBezTo>
                      <a:pt x="2156291" y="0"/>
                      <a:pt x="1880984" y="0"/>
                      <a:pt x="1628084" y="0"/>
                    </a:cubicBezTo>
                    <a:lnTo>
                      <a:pt x="1592090" y="0"/>
                    </a:lnTo>
                    <a:lnTo>
                      <a:pt x="1455524" y="0"/>
                    </a:lnTo>
                    <a:lnTo>
                      <a:pt x="745627" y="0"/>
                    </a:lnTo>
                    <a:cubicBezTo>
                      <a:pt x="475922" y="0"/>
                      <a:pt x="223022" y="0"/>
                      <a:pt x="0" y="0"/>
                    </a:cubicBezTo>
                    <a:lnTo>
                      <a:pt x="200555" y="253940"/>
                    </a:lnTo>
                    <a:lnTo>
                      <a:pt x="0" y="495300"/>
                    </a:lnTo>
                    <a:cubicBezTo>
                      <a:pt x="223022" y="495300"/>
                      <a:pt x="475922" y="495300"/>
                      <a:pt x="745627" y="495300"/>
                    </a:cubicBezTo>
                    <a:lnTo>
                      <a:pt x="1455524" y="495300"/>
                    </a:lnTo>
                    <a:lnTo>
                      <a:pt x="1592090" y="495300"/>
                    </a:lnTo>
                    <a:lnTo>
                      <a:pt x="1628084" y="495300"/>
                    </a:lnTo>
                    <a:cubicBezTo>
                      <a:pt x="1880984" y="495300"/>
                      <a:pt x="2156291" y="495300"/>
                      <a:pt x="2440935" y="495300"/>
                    </a:cubicBezTo>
                    <a:lnTo>
                      <a:pt x="2460960" y="495300"/>
                    </a:lnTo>
                    <a:lnTo>
                      <a:pt x="3273811" y="495300"/>
                    </a:lnTo>
                    <a:lnTo>
                      <a:pt x="3309805" y="495300"/>
                    </a:lnTo>
                    <a:lnTo>
                      <a:pt x="3446371" y="495300"/>
                    </a:lnTo>
                    <a:lnTo>
                      <a:pt x="4156268" y="495300"/>
                    </a:lnTo>
                    <a:cubicBezTo>
                      <a:pt x="4425973" y="495300"/>
                      <a:pt x="4678872" y="495300"/>
                      <a:pt x="4901895" y="495300"/>
                    </a:cubicBezTo>
                    <a:lnTo>
                      <a:pt x="4701340" y="253940"/>
                    </a:lnTo>
                    <a:close/>
                  </a:path>
                </a:pathLst>
              </a:custGeom>
              <a:gradFill flip="none" rotWithShape="1">
                <a:gsLst>
                  <a:gs pos="0">
                    <a:srgbClr val="BC0000"/>
                  </a:gs>
                  <a:gs pos="48000">
                    <a:srgbClr val="BC0000">
                      <a:lumMod val="97000"/>
                      <a:lumOff val="3000"/>
                    </a:srgbClr>
                  </a:gs>
                  <a:gs pos="100000">
                    <a:srgbClr val="BC0000">
                      <a:lumMod val="60000"/>
                      <a:lumOff val="40000"/>
                    </a:srgbClr>
                  </a:gs>
                </a:gsLst>
                <a:lin ang="16200000" scaled="1"/>
                <a:tileRect/>
              </a:gradFill>
              <a:ln w="19050">
                <a:solidFill>
                  <a:srgbClr val="FFFFFF"/>
                </a:solidFill>
                <a:round/>
              </a:ln>
              <a:effectLst>
                <a:outerShdw blurRad="50800" dist="38100" dir="2700000" algn="tl" rotWithShape="0">
                  <a:prstClr val="black">
                    <a:alpha val="40000"/>
                  </a:prstClr>
                </a:outerShdw>
              </a:effectLst>
            </p:spPr>
            <p:txBody>
              <a:bodyPr vert="horz" wrap="square" lIns="69739" tIns="34869" rIns="69739" bIns="34869" numCol="1" anchor="t" anchorCtr="0" compatLnSpc="1">
                <a:noAutofit/>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375" b="0" i="0" u="none" strike="noStrike" kern="0" cap="none" spc="0" normalizeH="0" baseline="0" noProof="0">
                  <a:ln>
                    <a:noFill/>
                  </a:ln>
                  <a:solidFill>
                    <a:srgbClr val="BC0000"/>
                  </a:solidFill>
                  <a:effectLst/>
                  <a:uLnTx/>
                  <a:uFillTx/>
                  <a:cs typeface="+mn-ea"/>
                  <a:sym typeface="+mn-lt"/>
                </a:endParaRPr>
              </a:p>
            </p:txBody>
          </p:sp>
          <p:sp>
            <p:nvSpPr>
              <p:cNvPr id="50" name="Rectangle 4"/>
              <p:cNvSpPr txBox="1">
                <a:spLocks noChangeArrowheads="1"/>
              </p:cNvSpPr>
              <p:nvPr/>
            </p:nvSpPr>
            <p:spPr bwMode="auto">
              <a:xfrm>
                <a:off x="949472" y="2673668"/>
                <a:ext cx="2533059"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739" tIns="34869" rIns="69739" bIns="34869"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eaLnBrk="0" fontAlgn="base" hangingPunct="0">
                  <a:spcBef>
                    <a:spcPct val="0"/>
                  </a:spcBef>
                  <a:spcAft>
                    <a:spcPct val="0"/>
                  </a:spcAft>
                </a:pPr>
                <a:r>
                  <a:rPr lang="zh-CN" altLang="en-US" sz="1525" dirty="0">
                    <a:latin typeface="+mn-lt"/>
                    <a:ea typeface="+mn-ea"/>
                    <a:cs typeface="+mn-ea"/>
                    <a:sym typeface="+mn-lt"/>
                  </a:rPr>
                  <a:t>第五个坚持</a:t>
                </a:r>
                <a:endParaRPr lang="zh-CN" altLang="en-US" sz="1525" dirty="0">
                  <a:latin typeface="+mn-lt"/>
                  <a:ea typeface="+mn-ea"/>
                  <a:cs typeface="+mn-ea"/>
                  <a:sym typeface="+mn-lt"/>
                </a:endParaRPr>
              </a:p>
            </p:txBody>
          </p:sp>
          <p:sp>
            <p:nvSpPr>
              <p:cNvPr id="51" name="TextBox 61"/>
              <p:cNvSpPr txBox="1"/>
              <p:nvPr/>
            </p:nvSpPr>
            <p:spPr>
              <a:xfrm>
                <a:off x="1388783" y="3019973"/>
                <a:ext cx="2807204" cy="814152"/>
              </a:xfrm>
              <a:prstGeom prst="rect">
                <a:avLst/>
              </a:prstGeom>
              <a:noFill/>
            </p:spPr>
            <p:txBody>
              <a:bodyPr wrap="square" lIns="69721" tIns="34860" rIns="69721" bIns="34860" rtlCol="0">
                <a:noAutofit/>
              </a:bodyPr>
              <a:lstStyle/>
              <a:p>
                <a:pPr algn="just">
                  <a:lnSpc>
                    <a:spcPct val="120000"/>
                  </a:lnSpc>
                  <a:buClr>
                    <a:srgbClr val="C00000"/>
                  </a:buClr>
                  <a:defRPr/>
                </a:pPr>
                <a:r>
                  <a:rPr lang="zh-CN" altLang="en-US" sz="2135" b="1" dirty="0">
                    <a:cs typeface="+mn-ea"/>
                    <a:sym typeface="+mn-lt"/>
                  </a:rPr>
                  <a:t>系统观念</a:t>
                </a:r>
                <a:endParaRPr lang="zh-CN" altLang="en-US" sz="2135" b="1" dirty="0">
                  <a:cs typeface="+mn-ea"/>
                  <a:sym typeface="+mn-lt"/>
                </a:endParaRPr>
              </a:p>
            </p:txBody>
          </p:sp>
        </p:grpSp>
      </p:grpSp>
      <p:pic>
        <p:nvPicPr>
          <p:cNvPr id="56" name="图片 5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23878" y="1700879"/>
            <a:ext cx="2394889" cy="3280683"/>
          </a:xfrm>
          <a:prstGeom prst="rect">
            <a:avLst/>
          </a:prstGeom>
        </p:spPr>
      </p:pic>
      <p:grpSp>
        <p:nvGrpSpPr>
          <p:cNvPr id="52" name="组合 51"/>
          <p:cNvGrpSpPr/>
          <p:nvPr/>
        </p:nvGrpSpPr>
        <p:grpSpPr>
          <a:xfrm>
            <a:off x="6024596" y="1997274"/>
            <a:ext cx="2776037" cy="2762763"/>
            <a:chOff x="12367" y="2837"/>
            <a:chExt cx="5732" cy="6949"/>
          </a:xfrm>
        </p:grpSpPr>
        <p:grpSp>
          <p:nvGrpSpPr>
            <p:cNvPr id="53" name="组合 52"/>
            <p:cNvGrpSpPr/>
            <p:nvPr/>
          </p:nvGrpSpPr>
          <p:grpSpPr>
            <a:xfrm>
              <a:off x="12369" y="7720"/>
              <a:ext cx="5650" cy="2066"/>
              <a:chOff x="466716" y="2591815"/>
              <a:chExt cx="3587455" cy="1312042"/>
            </a:xfrm>
          </p:grpSpPr>
          <p:sp>
            <p:nvSpPr>
              <p:cNvPr id="54" name="矩形 53"/>
              <p:cNvSpPr/>
              <p:nvPr/>
            </p:nvSpPr>
            <p:spPr>
              <a:xfrm>
                <a:off x="466716" y="2891535"/>
                <a:ext cx="3395980" cy="939165"/>
              </a:xfrm>
              <a:prstGeom prst="rect">
                <a:avLst/>
              </a:prstGeom>
              <a:noFill/>
              <a:ln w="19050" cap="flat" cmpd="sng" algn="ctr">
                <a:solidFill>
                  <a:srgbClr val="C00000"/>
                </a:solidFill>
                <a:prstDash val="sysDot"/>
              </a:ln>
              <a:effectLst/>
            </p:spPr>
            <p:txBody>
              <a:bodyPr rtlCol="0" anchor="ctr"/>
              <a:lstStyle/>
              <a:p>
                <a:pPr algn="ctr" fontAlgn="base">
                  <a:spcBef>
                    <a:spcPct val="0"/>
                  </a:spcBef>
                  <a:spcAft>
                    <a:spcPct val="0"/>
                  </a:spcAft>
                  <a:defRPr/>
                </a:pPr>
                <a:endParaRPr lang="zh-CN" altLang="en-US" sz="3050" b="1" kern="0" dirty="0">
                  <a:solidFill>
                    <a:schemeClr val="bg1"/>
                  </a:solidFill>
                  <a:cs typeface="+mn-ea"/>
                  <a:sym typeface="+mn-lt"/>
                </a:endParaRPr>
              </a:p>
            </p:txBody>
          </p:sp>
          <p:sp>
            <p:nvSpPr>
              <p:cNvPr id="55" name="任意多边形: 形状 16"/>
              <p:cNvSpPr/>
              <p:nvPr/>
            </p:nvSpPr>
            <p:spPr bwMode="auto">
              <a:xfrm flipH="1">
                <a:off x="890896" y="2591815"/>
                <a:ext cx="2637049" cy="495300"/>
              </a:xfrm>
              <a:custGeom>
                <a:avLst/>
                <a:gdLst>
                  <a:gd name="connsiteX0" fmla="*/ 4901895 w 4901895"/>
                  <a:gd name="connsiteY0" fmla="*/ 0 h 495300"/>
                  <a:gd name="connsiteX1" fmla="*/ 4156268 w 4901895"/>
                  <a:gd name="connsiteY1" fmla="*/ 0 h 495300"/>
                  <a:gd name="connsiteX2" fmla="*/ 3446371 w 4901895"/>
                  <a:gd name="connsiteY2" fmla="*/ 0 h 495300"/>
                  <a:gd name="connsiteX3" fmla="*/ 3309805 w 4901895"/>
                  <a:gd name="connsiteY3" fmla="*/ 0 h 495300"/>
                  <a:gd name="connsiteX4" fmla="*/ 3273811 w 4901895"/>
                  <a:gd name="connsiteY4" fmla="*/ 0 h 495300"/>
                  <a:gd name="connsiteX5" fmla="*/ 2460960 w 4901895"/>
                  <a:gd name="connsiteY5" fmla="*/ 0 h 495300"/>
                  <a:gd name="connsiteX6" fmla="*/ 2440935 w 4901895"/>
                  <a:gd name="connsiteY6" fmla="*/ 0 h 495300"/>
                  <a:gd name="connsiteX7" fmla="*/ 1628084 w 4901895"/>
                  <a:gd name="connsiteY7" fmla="*/ 0 h 495300"/>
                  <a:gd name="connsiteX8" fmla="*/ 1592090 w 4901895"/>
                  <a:gd name="connsiteY8" fmla="*/ 0 h 495300"/>
                  <a:gd name="connsiteX9" fmla="*/ 1455524 w 4901895"/>
                  <a:gd name="connsiteY9" fmla="*/ 0 h 495300"/>
                  <a:gd name="connsiteX10" fmla="*/ 745627 w 4901895"/>
                  <a:gd name="connsiteY10" fmla="*/ 0 h 495300"/>
                  <a:gd name="connsiteX11" fmla="*/ 0 w 4901895"/>
                  <a:gd name="connsiteY11" fmla="*/ 0 h 495300"/>
                  <a:gd name="connsiteX12" fmla="*/ 200555 w 4901895"/>
                  <a:gd name="connsiteY12" fmla="*/ 253940 h 495300"/>
                  <a:gd name="connsiteX13" fmla="*/ 0 w 4901895"/>
                  <a:gd name="connsiteY13" fmla="*/ 495300 h 495300"/>
                  <a:gd name="connsiteX14" fmla="*/ 745627 w 4901895"/>
                  <a:gd name="connsiteY14" fmla="*/ 495300 h 495300"/>
                  <a:gd name="connsiteX15" fmla="*/ 1455524 w 4901895"/>
                  <a:gd name="connsiteY15" fmla="*/ 495300 h 495300"/>
                  <a:gd name="connsiteX16" fmla="*/ 1592090 w 4901895"/>
                  <a:gd name="connsiteY16" fmla="*/ 495300 h 495300"/>
                  <a:gd name="connsiteX17" fmla="*/ 1628084 w 4901895"/>
                  <a:gd name="connsiteY17" fmla="*/ 495300 h 495300"/>
                  <a:gd name="connsiteX18" fmla="*/ 2440935 w 4901895"/>
                  <a:gd name="connsiteY18" fmla="*/ 495300 h 495300"/>
                  <a:gd name="connsiteX19" fmla="*/ 2460960 w 4901895"/>
                  <a:gd name="connsiteY19" fmla="*/ 495300 h 495300"/>
                  <a:gd name="connsiteX20" fmla="*/ 3273811 w 4901895"/>
                  <a:gd name="connsiteY20" fmla="*/ 495300 h 495300"/>
                  <a:gd name="connsiteX21" fmla="*/ 3309805 w 4901895"/>
                  <a:gd name="connsiteY21" fmla="*/ 495300 h 495300"/>
                  <a:gd name="connsiteX22" fmla="*/ 3446371 w 4901895"/>
                  <a:gd name="connsiteY22" fmla="*/ 495300 h 495300"/>
                  <a:gd name="connsiteX23" fmla="*/ 4156268 w 4901895"/>
                  <a:gd name="connsiteY23" fmla="*/ 495300 h 495300"/>
                  <a:gd name="connsiteX24" fmla="*/ 4901895 w 4901895"/>
                  <a:gd name="connsiteY24" fmla="*/ 495300 h 495300"/>
                  <a:gd name="connsiteX25" fmla="*/ 4701340 w 4901895"/>
                  <a:gd name="connsiteY25" fmla="*/ 25394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901895" h="495300">
                    <a:moveTo>
                      <a:pt x="4901895" y="0"/>
                    </a:moveTo>
                    <a:cubicBezTo>
                      <a:pt x="4678872" y="0"/>
                      <a:pt x="4425973" y="0"/>
                      <a:pt x="4156268" y="0"/>
                    </a:cubicBezTo>
                    <a:lnTo>
                      <a:pt x="3446371" y="0"/>
                    </a:lnTo>
                    <a:lnTo>
                      <a:pt x="3309805" y="0"/>
                    </a:lnTo>
                    <a:lnTo>
                      <a:pt x="3273811" y="0"/>
                    </a:lnTo>
                    <a:lnTo>
                      <a:pt x="2460960" y="0"/>
                    </a:lnTo>
                    <a:lnTo>
                      <a:pt x="2440935" y="0"/>
                    </a:lnTo>
                    <a:cubicBezTo>
                      <a:pt x="2156291" y="0"/>
                      <a:pt x="1880984" y="0"/>
                      <a:pt x="1628084" y="0"/>
                    </a:cubicBezTo>
                    <a:lnTo>
                      <a:pt x="1592090" y="0"/>
                    </a:lnTo>
                    <a:lnTo>
                      <a:pt x="1455524" y="0"/>
                    </a:lnTo>
                    <a:lnTo>
                      <a:pt x="745627" y="0"/>
                    </a:lnTo>
                    <a:cubicBezTo>
                      <a:pt x="475922" y="0"/>
                      <a:pt x="223022" y="0"/>
                      <a:pt x="0" y="0"/>
                    </a:cubicBezTo>
                    <a:lnTo>
                      <a:pt x="200555" y="253940"/>
                    </a:lnTo>
                    <a:lnTo>
                      <a:pt x="0" y="495300"/>
                    </a:lnTo>
                    <a:cubicBezTo>
                      <a:pt x="223022" y="495300"/>
                      <a:pt x="475922" y="495300"/>
                      <a:pt x="745627" y="495300"/>
                    </a:cubicBezTo>
                    <a:lnTo>
                      <a:pt x="1455524" y="495300"/>
                    </a:lnTo>
                    <a:lnTo>
                      <a:pt x="1592090" y="495300"/>
                    </a:lnTo>
                    <a:lnTo>
                      <a:pt x="1628084" y="495300"/>
                    </a:lnTo>
                    <a:cubicBezTo>
                      <a:pt x="1880984" y="495300"/>
                      <a:pt x="2156291" y="495300"/>
                      <a:pt x="2440935" y="495300"/>
                    </a:cubicBezTo>
                    <a:lnTo>
                      <a:pt x="2460960" y="495300"/>
                    </a:lnTo>
                    <a:lnTo>
                      <a:pt x="3273811" y="495300"/>
                    </a:lnTo>
                    <a:lnTo>
                      <a:pt x="3309805" y="495300"/>
                    </a:lnTo>
                    <a:lnTo>
                      <a:pt x="3446371" y="495300"/>
                    </a:lnTo>
                    <a:lnTo>
                      <a:pt x="4156268" y="495300"/>
                    </a:lnTo>
                    <a:cubicBezTo>
                      <a:pt x="4425973" y="495300"/>
                      <a:pt x="4678872" y="495300"/>
                      <a:pt x="4901895" y="495300"/>
                    </a:cubicBezTo>
                    <a:lnTo>
                      <a:pt x="4701340" y="253940"/>
                    </a:lnTo>
                    <a:close/>
                  </a:path>
                </a:pathLst>
              </a:custGeom>
              <a:gradFill flip="none" rotWithShape="1">
                <a:gsLst>
                  <a:gs pos="0">
                    <a:srgbClr val="BC0000"/>
                  </a:gs>
                  <a:gs pos="48000">
                    <a:srgbClr val="BC0000">
                      <a:lumMod val="97000"/>
                      <a:lumOff val="3000"/>
                    </a:srgbClr>
                  </a:gs>
                  <a:gs pos="100000">
                    <a:srgbClr val="BC0000">
                      <a:lumMod val="60000"/>
                      <a:lumOff val="40000"/>
                    </a:srgbClr>
                  </a:gs>
                </a:gsLst>
                <a:lin ang="16200000" scaled="1"/>
                <a:tileRect/>
              </a:gradFill>
              <a:ln w="19050">
                <a:solidFill>
                  <a:srgbClr val="FFFFFF"/>
                </a:solidFill>
                <a:round/>
              </a:ln>
              <a:effectLst>
                <a:outerShdw blurRad="50800" dist="38100" dir="2700000" algn="tl" rotWithShape="0">
                  <a:prstClr val="black">
                    <a:alpha val="40000"/>
                  </a:prstClr>
                </a:outerShdw>
              </a:effectLst>
            </p:spPr>
            <p:txBody>
              <a:bodyPr vert="horz" wrap="square" lIns="69739" tIns="34869" rIns="69739" bIns="34869" numCol="1" anchor="t" anchorCtr="0" compatLnSpc="1">
                <a:noAutofit/>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375" b="0" i="0" u="none" strike="noStrike" kern="0" cap="none" spc="0" normalizeH="0" baseline="0" noProof="0">
                  <a:ln>
                    <a:noFill/>
                  </a:ln>
                  <a:solidFill>
                    <a:srgbClr val="BC0000"/>
                  </a:solidFill>
                  <a:effectLst/>
                  <a:uLnTx/>
                  <a:uFillTx/>
                  <a:cs typeface="+mn-ea"/>
                  <a:sym typeface="+mn-lt"/>
                </a:endParaRPr>
              </a:p>
            </p:txBody>
          </p:sp>
          <p:sp>
            <p:nvSpPr>
              <p:cNvPr id="57" name="Rectangle 4"/>
              <p:cNvSpPr txBox="1">
                <a:spLocks noChangeArrowheads="1"/>
              </p:cNvSpPr>
              <p:nvPr/>
            </p:nvSpPr>
            <p:spPr bwMode="auto">
              <a:xfrm>
                <a:off x="678962" y="2668588"/>
                <a:ext cx="2533059"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739" tIns="34869" rIns="69739" bIns="34869"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eaLnBrk="0" fontAlgn="base" hangingPunct="0">
                  <a:spcBef>
                    <a:spcPct val="0"/>
                  </a:spcBef>
                  <a:spcAft>
                    <a:spcPct val="0"/>
                  </a:spcAft>
                </a:pPr>
                <a:r>
                  <a:rPr lang="en-US" altLang="zh-CN" sz="1525" dirty="0">
                    <a:latin typeface="+mn-lt"/>
                    <a:ea typeface="+mn-ea"/>
                    <a:cs typeface="+mn-ea"/>
                    <a:sym typeface="+mn-lt"/>
                  </a:rPr>
                  <a:t>  </a:t>
                </a:r>
                <a:r>
                  <a:rPr lang="zh-CN" altLang="en-US" sz="1525" dirty="0">
                    <a:latin typeface="+mn-lt"/>
                    <a:ea typeface="+mn-ea"/>
                    <a:cs typeface="+mn-ea"/>
                    <a:sym typeface="+mn-lt"/>
                  </a:rPr>
                  <a:t>第六个坚持</a:t>
                </a:r>
                <a:endParaRPr lang="zh-CN" altLang="en-US" sz="1525" dirty="0">
                  <a:latin typeface="+mn-lt"/>
                  <a:ea typeface="+mn-ea"/>
                  <a:cs typeface="+mn-ea"/>
                  <a:sym typeface="+mn-lt"/>
                </a:endParaRPr>
              </a:p>
            </p:txBody>
          </p:sp>
          <p:sp>
            <p:nvSpPr>
              <p:cNvPr id="58" name="TextBox 61"/>
              <p:cNvSpPr txBox="1"/>
              <p:nvPr/>
            </p:nvSpPr>
            <p:spPr>
              <a:xfrm>
                <a:off x="1247131" y="3163357"/>
                <a:ext cx="2807040" cy="740500"/>
              </a:xfrm>
              <a:prstGeom prst="rect">
                <a:avLst/>
              </a:prstGeom>
              <a:noFill/>
            </p:spPr>
            <p:txBody>
              <a:bodyPr wrap="square" lIns="69721" tIns="34860" rIns="69721" bIns="34860" rtlCol="0">
                <a:spAutoFit/>
              </a:bodyPr>
              <a:lstStyle/>
              <a:p>
                <a:pPr algn="just">
                  <a:lnSpc>
                    <a:spcPct val="120000"/>
                  </a:lnSpc>
                  <a:buClr>
                    <a:srgbClr val="C00000"/>
                  </a:buClr>
                  <a:defRPr/>
                </a:pPr>
                <a:r>
                  <a:rPr lang="zh-CN" altLang="en-US" sz="2135" b="1" dirty="0">
                    <a:cs typeface="+mn-ea"/>
                    <a:sym typeface="+mn-lt"/>
                  </a:rPr>
                  <a:t>胸怀天下</a:t>
                </a:r>
                <a:endParaRPr lang="zh-CN" altLang="en-US" sz="2135" b="1" dirty="0">
                  <a:cs typeface="+mn-ea"/>
                  <a:sym typeface="+mn-lt"/>
                </a:endParaRPr>
              </a:p>
            </p:txBody>
          </p:sp>
        </p:grpSp>
        <p:grpSp>
          <p:nvGrpSpPr>
            <p:cNvPr id="59" name="组合 58"/>
            <p:cNvGrpSpPr/>
            <p:nvPr/>
          </p:nvGrpSpPr>
          <p:grpSpPr>
            <a:xfrm>
              <a:off x="12367" y="2837"/>
              <a:ext cx="5732" cy="2004"/>
              <a:chOff x="553711" y="2591815"/>
              <a:chExt cx="3639820" cy="1272610"/>
            </a:xfrm>
          </p:grpSpPr>
          <p:sp>
            <p:nvSpPr>
              <p:cNvPr id="60" name="矩形 59"/>
              <p:cNvSpPr/>
              <p:nvPr/>
            </p:nvSpPr>
            <p:spPr>
              <a:xfrm>
                <a:off x="553711" y="2882645"/>
                <a:ext cx="3397250" cy="939165"/>
              </a:xfrm>
              <a:prstGeom prst="rect">
                <a:avLst/>
              </a:prstGeom>
              <a:noFill/>
              <a:ln w="19050" cap="flat" cmpd="sng" algn="ctr">
                <a:solidFill>
                  <a:srgbClr val="C00000"/>
                </a:solidFill>
                <a:prstDash val="sysDot"/>
              </a:ln>
              <a:effectLst/>
            </p:spPr>
            <p:txBody>
              <a:bodyPr rtlCol="0" anchor="ctr"/>
              <a:lstStyle/>
              <a:p>
                <a:pPr algn="ctr" fontAlgn="base">
                  <a:spcBef>
                    <a:spcPct val="0"/>
                  </a:spcBef>
                  <a:spcAft>
                    <a:spcPct val="0"/>
                  </a:spcAft>
                  <a:defRPr/>
                </a:pPr>
                <a:endParaRPr lang="zh-CN" altLang="en-US" sz="3050" b="1" kern="0" dirty="0">
                  <a:solidFill>
                    <a:schemeClr val="bg1"/>
                  </a:solidFill>
                  <a:cs typeface="+mn-ea"/>
                  <a:sym typeface="+mn-lt"/>
                </a:endParaRPr>
              </a:p>
            </p:txBody>
          </p:sp>
          <p:sp>
            <p:nvSpPr>
              <p:cNvPr id="61" name="任意多边形: 形状 16"/>
              <p:cNvSpPr/>
              <p:nvPr/>
            </p:nvSpPr>
            <p:spPr bwMode="auto">
              <a:xfrm flipH="1">
                <a:off x="890896" y="2591815"/>
                <a:ext cx="2637049" cy="495300"/>
              </a:xfrm>
              <a:custGeom>
                <a:avLst/>
                <a:gdLst>
                  <a:gd name="connsiteX0" fmla="*/ 4901895 w 4901895"/>
                  <a:gd name="connsiteY0" fmla="*/ 0 h 495300"/>
                  <a:gd name="connsiteX1" fmla="*/ 4156268 w 4901895"/>
                  <a:gd name="connsiteY1" fmla="*/ 0 h 495300"/>
                  <a:gd name="connsiteX2" fmla="*/ 3446371 w 4901895"/>
                  <a:gd name="connsiteY2" fmla="*/ 0 h 495300"/>
                  <a:gd name="connsiteX3" fmla="*/ 3309805 w 4901895"/>
                  <a:gd name="connsiteY3" fmla="*/ 0 h 495300"/>
                  <a:gd name="connsiteX4" fmla="*/ 3273811 w 4901895"/>
                  <a:gd name="connsiteY4" fmla="*/ 0 h 495300"/>
                  <a:gd name="connsiteX5" fmla="*/ 2460960 w 4901895"/>
                  <a:gd name="connsiteY5" fmla="*/ 0 h 495300"/>
                  <a:gd name="connsiteX6" fmla="*/ 2440935 w 4901895"/>
                  <a:gd name="connsiteY6" fmla="*/ 0 h 495300"/>
                  <a:gd name="connsiteX7" fmla="*/ 1628084 w 4901895"/>
                  <a:gd name="connsiteY7" fmla="*/ 0 h 495300"/>
                  <a:gd name="connsiteX8" fmla="*/ 1592090 w 4901895"/>
                  <a:gd name="connsiteY8" fmla="*/ 0 h 495300"/>
                  <a:gd name="connsiteX9" fmla="*/ 1455524 w 4901895"/>
                  <a:gd name="connsiteY9" fmla="*/ 0 h 495300"/>
                  <a:gd name="connsiteX10" fmla="*/ 745627 w 4901895"/>
                  <a:gd name="connsiteY10" fmla="*/ 0 h 495300"/>
                  <a:gd name="connsiteX11" fmla="*/ 0 w 4901895"/>
                  <a:gd name="connsiteY11" fmla="*/ 0 h 495300"/>
                  <a:gd name="connsiteX12" fmla="*/ 200555 w 4901895"/>
                  <a:gd name="connsiteY12" fmla="*/ 253940 h 495300"/>
                  <a:gd name="connsiteX13" fmla="*/ 0 w 4901895"/>
                  <a:gd name="connsiteY13" fmla="*/ 495300 h 495300"/>
                  <a:gd name="connsiteX14" fmla="*/ 745627 w 4901895"/>
                  <a:gd name="connsiteY14" fmla="*/ 495300 h 495300"/>
                  <a:gd name="connsiteX15" fmla="*/ 1455524 w 4901895"/>
                  <a:gd name="connsiteY15" fmla="*/ 495300 h 495300"/>
                  <a:gd name="connsiteX16" fmla="*/ 1592090 w 4901895"/>
                  <a:gd name="connsiteY16" fmla="*/ 495300 h 495300"/>
                  <a:gd name="connsiteX17" fmla="*/ 1628084 w 4901895"/>
                  <a:gd name="connsiteY17" fmla="*/ 495300 h 495300"/>
                  <a:gd name="connsiteX18" fmla="*/ 2440935 w 4901895"/>
                  <a:gd name="connsiteY18" fmla="*/ 495300 h 495300"/>
                  <a:gd name="connsiteX19" fmla="*/ 2460960 w 4901895"/>
                  <a:gd name="connsiteY19" fmla="*/ 495300 h 495300"/>
                  <a:gd name="connsiteX20" fmla="*/ 3273811 w 4901895"/>
                  <a:gd name="connsiteY20" fmla="*/ 495300 h 495300"/>
                  <a:gd name="connsiteX21" fmla="*/ 3309805 w 4901895"/>
                  <a:gd name="connsiteY21" fmla="*/ 495300 h 495300"/>
                  <a:gd name="connsiteX22" fmla="*/ 3446371 w 4901895"/>
                  <a:gd name="connsiteY22" fmla="*/ 495300 h 495300"/>
                  <a:gd name="connsiteX23" fmla="*/ 4156268 w 4901895"/>
                  <a:gd name="connsiteY23" fmla="*/ 495300 h 495300"/>
                  <a:gd name="connsiteX24" fmla="*/ 4901895 w 4901895"/>
                  <a:gd name="connsiteY24" fmla="*/ 495300 h 495300"/>
                  <a:gd name="connsiteX25" fmla="*/ 4701340 w 4901895"/>
                  <a:gd name="connsiteY25" fmla="*/ 25394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901895" h="495300">
                    <a:moveTo>
                      <a:pt x="4901895" y="0"/>
                    </a:moveTo>
                    <a:cubicBezTo>
                      <a:pt x="4678872" y="0"/>
                      <a:pt x="4425973" y="0"/>
                      <a:pt x="4156268" y="0"/>
                    </a:cubicBezTo>
                    <a:lnTo>
                      <a:pt x="3446371" y="0"/>
                    </a:lnTo>
                    <a:lnTo>
                      <a:pt x="3309805" y="0"/>
                    </a:lnTo>
                    <a:lnTo>
                      <a:pt x="3273811" y="0"/>
                    </a:lnTo>
                    <a:lnTo>
                      <a:pt x="2460960" y="0"/>
                    </a:lnTo>
                    <a:lnTo>
                      <a:pt x="2440935" y="0"/>
                    </a:lnTo>
                    <a:cubicBezTo>
                      <a:pt x="2156291" y="0"/>
                      <a:pt x="1880984" y="0"/>
                      <a:pt x="1628084" y="0"/>
                    </a:cubicBezTo>
                    <a:lnTo>
                      <a:pt x="1592090" y="0"/>
                    </a:lnTo>
                    <a:lnTo>
                      <a:pt x="1455524" y="0"/>
                    </a:lnTo>
                    <a:lnTo>
                      <a:pt x="745627" y="0"/>
                    </a:lnTo>
                    <a:cubicBezTo>
                      <a:pt x="475922" y="0"/>
                      <a:pt x="223022" y="0"/>
                      <a:pt x="0" y="0"/>
                    </a:cubicBezTo>
                    <a:lnTo>
                      <a:pt x="200555" y="253940"/>
                    </a:lnTo>
                    <a:lnTo>
                      <a:pt x="0" y="495300"/>
                    </a:lnTo>
                    <a:cubicBezTo>
                      <a:pt x="223022" y="495300"/>
                      <a:pt x="475922" y="495300"/>
                      <a:pt x="745627" y="495300"/>
                    </a:cubicBezTo>
                    <a:lnTo>
                      <a:pt x="1455524" y="495300"/>
                    </a:lnTo>
                    <a:lnTo>
                      <a:pt x="1592090" y="495300"/>
                    </a:lnTo>
                    <a:lnTo>
                      <a:pt x="1628084" y="495300"/>
                    </a:lnTo>
                    <a:cubicBezTo>
                      <a:pt x="1880984" y="495300"/>
                      <a:pt x="2156291" y="495300"/>
                      <a:pt x="2440935" y="495300"/>
                    </a:cubicBezTo>
                    <a:lnTo>
                      <a:pt x="2460960" y="495300"/>
                    </a:lnTo>
                    <a:lnTo>
                      <a:pt x="3273811" y="495300"/>
                    </a:lnTo>
                    <a:lnTo>
                      <a:pt x="3309805" y="495300"/>
                    </a:lnTo>
                    <a:lnTo>
                      <a:pt x="3446371" y="495300"/>
                    </a:lnTo>
                    <a:lnTo>
                      <a:pt x="4156268" y="495300"/>
                    </a:lnTo>
                    <a:cubicBezTo>
                      <a:pt x="4425973" y="495300"/>
                      <a:pt x="4678872" y="495300"/>
                      <a:pt x="4901895" y="495300"/>
                    </a:cubicBezTo>
                    <a:lnTo>
                      <a:pt x="4701340" y="253940"/>
                    </a:lnTo>
                    <a:close/>
                  </a:path>
                </a:pathLst>
              </a:custGeom>
              <a:gradFill flip="none" rotWithShape="1">
                <a:gsLst>
                  <a:gs pos="0">
                    <a:srgbClr val="BC0000"/>
                  </a:gs>
                  <a:gs pos="48000">
                    <a:srgbClr val="BC0000">
                      <a:lumMod val="97000"/>
                      <a:lumOff val="3000"/>
                    </a:srgbClr>
                  </a:gs>
                  <a:gs pos="100000">
                    <a:srgbClr val="BC0000">
                      <a:lumMod val="60000"/>
                      <a:lumOff val="40000"/>
                    </a:srgbClr>
                  </a:gs>
                </a:gsLst>
                <a:lin ang="16200000" scaled="1"/>
                <a:tileRect/>
              </a:gradFill>
              <a:ln w="19050">
                <a:solidFill>
                  <a:srgbClr val="FFFFFF"/>
                </a:solidFill>
                <a:round/>
              </a:ln>
              <a:effectLst>
                <a:outerShdw blurRad="50800" dist="38100" dir="2700000" algn="tl" rotWithShape="0">
                  <a:prstClr val="black">
                    <a:alpha val="40000"/>
                  </a:prstClr>
                </a:outerShdw>
              </a:effectLst>
            </p:spPr>
            <p:txBody>
              <a:bodyPr vert="horz" wrap="square" lIns="69739" tIns="34869" rIns="69739" bIns="34869" numCol="1" anchor="t" anchorCtr="0" compatLnSpc="1">
                <a:noAutofit/>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375" b="0" i="0" u="none" strike="noStrike" kern="0" cap="none" spc="0" normalizeH="0" baseline="0" noProof="0">
                  <a:ln>
                    <a:noFill/>
                  </a:ln>
                  <a:solidFill>
                    <a:srgbClr val="BC0000"/>
                  </a:solidFill>
                  <a:effectLst/>
                  <a:uLnTx/>
                  <a:uFillTx/>
                  <a:cs typeface="+mn-ea"/>
                  <a:sym typeface="+mn-lt"/>
                </a:endParaRPr>
              </a:p>
            </p:txBody>
          </p:sp>
          <p:sp>
            <p:nvSpPr>
              <p:cNvPr id="62" name="Rectangle 4"/>
              <p:cNvSpPr txBox="1">
                <a:spLocks noChangeArrowheads="1"/>
              </p:cNvSpPr>
              <p:nvPr/>
            </p:nvSpPr>
            <p:spPr bwMode="auto">
              <a:xfrm>
                <a:off x="949472" y="2673668"/>
                <a:ext cx="2533059"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739" tIns="34869" rIns="69739" bIns="34869"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eaLnBrk="0" fontAlgn="base" hangingPunct="0">
                  <a:spcBef>
                    <a:spcPct val="0"/>
                  </a:spcBef>
                  <a:spcAft>
                    <a:spcPct val="0"/>
                  </a:spcAft>
                </a:pPr>
                <a:r>
                  <a:rPr lang="zh-CN" altLang="en-US" sz="1525" dirty="0">
                    <a:latin typeface="+mn-lt"/>
                    <a:ea typeface="+mn-ea"/>
                    <a:cs typeface="+mn-ea"/>
                    <a:sym typeface="+mn-lt"/>
                  </a:rPr>
                  <a:t>第四个坚持</a:t>
                </a:r>
                <a:endParaRPr lang="zh-CN" altLang="en-US" sz="1525" dirty="0">
                  <a:latin typeface="+mn-lt"/>
                  <a:ea typeface="+mn-ea"/>
                  <a:cs typeface="+mn-ea"/>
                  <a:sym typeface="+mn-lt"/>
                </a:endParaRPr>
              </a:p>
            </p:txBody>
          </p:sp>
          <p:sp>
            <p:nvSpPr>
              <p:cNvPr id="63" name="TextBox 61"/>
              <p:cNvSpPr txBox="1"/>
              <p:nvPr/>
            </p:nvSpPr>
            <p:spPr>
              <a:xfrm>
                <a:off x="1283326" y="3123945"/>
                <a:ext cx="2910205" cy="740480"/>
              </a:xfrm>
              <a:prstGeom prst="rect">
                <a:avLst/>
              </a:prstGeom>
              <a:noFill/>
            </p:spPr>
            <p:txBody>
              <a:bodyPr wrap="square" lIns="69721" tIns="34860" rIns="69721" bIns="34860" rtlCol="0">
                <a:spAutoFit/>
              </a:bodyPr>
              <a:lstStyle/>
              <a:p>
                <a:pPr algn="just">
                  <a:lnSpc>
                    <a:spcPct val="120000"/>
                  </a:lnSpc>
                  <a:buClr>
                    <a:srgbClr val="C00000"/>
                  </a:buClr>
                  <a:defRPr/>
                </a:pPr>
                <a:r>
                  <a:rPr lang="zh-CN" altLang="en-US" sz="2135" b="1" dirty="0">
                    <a:cs typeface="+mn-ea"/>
                    <a:sym typeface="+mn-lt"/>
                  </a:rPr>
                  <a:t>问题导向</a:t>
                </a:r>
                <a:endParaRPr lang="zh-CN" altLang="en-US" sz="2135" b="1" dirty="0">
                  <a:cs typeface="+mn-ea"/>
                  <a:sym typeface="+mn-lt"/>
                </a:endParaRPr>
              </a:p>
            </p:txBody>
          </p:sp>
        </p:grpSp>
      </p:grpSp>
      <p:sp>
        <p:nvSpPr>
          <p:cNvPr id="14" name="文本框 13"/>
          <p:cNvSpPr txBox="1"/>
          <p:nvPr/>
        </p:nvSpPr>
        <p:spPr>
          <a:xfrm>
            <a:off x="3037402" y="1098888"/>
            <a:ext cx="2706781" cy="477041"/>
          </a:xfrm>
          <a:prstGeom prst="rect">
            <a:avLst/>
          </a:prstGeom>
          <a:gradFill>
            <a:gsLst>
              <a:gs pos="0">
                <a:srgbClr val="FE4444"/>
              </a:gs>
              <a:gs pos="100000">
                <a:srgbClr val="832B2B"/>
              </a:gs>
            </a:gsLst>
            <a:lin ang="5400000" scaled="0"/>
          </a:gradFill>
        </p:spPr>
        <p:txBody>
          <a:bodyPr wrap="square" rtlCol="0">
            <a:noAutofit/>
          </a:bodyPr>
          <a:p>
            <a:r>
              <a:rPr lang="en-US" altLang="zh-CN" sz="2440" b="1">
                <a:gradFill>
                  <a:gsLst>
                    <a:gs pos="0">
                      <a:srgbClr val="FE4444"/>
                    </a:gs>
                    <a:gs pos="100000">
                      <a:srgbClr val="832B2B"/>
                    </a:gs>
                  </a:gsLst>
                  <a:lin scaled="0"/>
                </a:gradFill>
              </a:rPr>
              <a:t>       </a:t>
            </a:r>
            <a:r>
              <a:rPr lang="zh-CN" sz="2440" b="1" kern="0" dirty="0">
                <a:solidFill>
                  <a:schemeClr val="bg1"/>
                </a:solidFill>
                <a:latin typeface="微软雅黑" panose="020B0503020204020204" charset="-122"/>
                <a:ea typeface="微软雅黑" panose="020B0503020204020204" charset="-122"/>
                <a:cs typeface="+mn-ea"/>
                <a:sym typeface="+mn-lt"/>
              </a:rPr>
              <a:t>六个坚持</a:t>
            </a:r>
            <a:endParaRPr lang="zh-CN" sz="2440" b="1" kern="0" dirty="0">
              <a:solidFill>
                <a:schemeClr val="bg1"/>
              </a:solidFill>
              <a:latin typeface="微软雅黑" panose="020B0503020204020204" charset="-122"/>
              <a:ea typeface="微软雅黑" panose="020B0503020204020204" charset="-122"/>
              <a:cs typeface="+mn-ea"/>
              <a:sym typeface="+mn-lt"/>
            </a:endParaRPr>
          </a:p>
          <a:p>
            <a:endParaRPr kumimoji="1" lang="zh-CN" altLang="en-US" sz="2440" b="1" kern="0" dirty="0">
              <a:solidFill>
                <a:schemeClr val="bg1"/>
              </a:solidFill>
              <a:effectLst>
                <a:outerShdw blurRad="50800" dist="38100" dir="2700000" algn="tl" rotWithShape="0">
                  <a:prstClr val="black">
                    <a:alpha val="6000"/>
                  </a:prstClr>
                </a:outerShdw>
              </a:effectLst>
              <a:latin typeface="微软雅黑" panose="020B0503020204020204" charset="-122"/>
              <a:ea typeface="微软雅黑" panose="020B050302020402020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1514475" y="1176020"/>
            <a:ext cx="7393305" cy="431800"/>
          </a:xfrm>
          <a:prstGeom prst="rect">
            <a:avLst/>
          </a:prstGeom>
          <a:noFill/>
        </p:spPr>
        <p:txBody>
          <a:bodyPr wrap="square" rtlCol="0" anchor="t">
            <a:spAutoFit/>
          </a:bodyPr>
          <a:p>
            <a:pPr indent="457200" algn="just" fontAlgn="auto">
              <a:lnSpc>
                <a:spcPts val="2655"/>
              </a:lnSpc>
            </a:pPr>
            <a:r>
              <a:rPr lang="en-US" altLang="zh-CN" sz="2400" b="1" kern="0" dirty="0">
                <a:gradFill>
                  <a:gsLst>
                    <a:gs pos="0">
                      <a:srgbClr val="E30000"/>
                    </a:gs>
                    <a:gs pos="100000">
                      <a:srgbClr val="760303"/>
                    </a:gs>
                  </a:gsLst>
                  <a:lin scaled="0"/>
                </a:gradFill>
                <a:latin typeface="微软雅黑" panose="020B0503020204020204" charset="-122"/>
                <a:ea typeface="微软雅黑" panose="020B0503020204020204" charset="-122"/>
                <a:cs typeface="+mn-ea"/>
                <a:sym typeface="+mn-lt"/>
              </a:rPr>
              <a:t>5</a:t>
            </a:r>
            <a:r>
              <a:rPr lang="zh-CN" altLang="en-US" sz="2400" b="1" kern="0" dirty="0">
                <a:gradFill>
                  <a:gsLst>
                    <a:gs pos="0">
                      <a:srgbClr val="E30000"/>
                    </a:gs>
                    <a:gs pos="100000">
                      <a:srgbClr val="760303"/>
                    </a:gs>
                  </a:gsLst>
                  <a:lin scaled="0"/>
                </a:gradFill>
                <a:latin typeface="微软雅黑" panose="020B0503020204020204" charset="-122"/>
                <a:ea typeface="微软雅黑" panose="020B0503020204020204" charset="-122"/>
                <a:cs typeface="+mn-ea"/>
                <a:sym typeface="+mn-lt"/>
              </a:rPr>
              <a:t>、</a:t>
            </a:r>
            <a:r>
              <a:rPr lang="zh-CN" sz="2400" b="1" kern="0" dirty="0">
                <a:gradFill>
                  <a:gsLst>
                    <a:gs pos="0">
                      <a:srgbClr val="E30000"/>
                    </a:gs>
                    <a:gs pos="100000">
                      <a:srgbClr val="760303"/>
                    </a:gs>
                  </a:gsLst>
                  <a:lin scaled="0"/>
                </a:gradFill>
                <a:latin typeface="微软雅黑" panose="020B0503020204020204" charset="-122"/>
                <a:ea typeface="微软雅黑" panose="020B0503020204020204" charset="-122"/>
                <a:cs typeface="+mn-ea"/>
                <a:sym typeface="+mn-lt"/>
              </a:rPr>
              <a:t>新思想指导新实践，新思想引领新征程</a:t>
            </a:r>
            <a:endParaRPr lang="zh-CN" altLang="en-US" sz="2400" b="1" kern="0" dirty="0">
              <a:gradFill>
                <a:gsLst>
                  <a:gs pos="0">
                    <a:srgbClr val="E30000"/>
                  </a:gs>
                  <a:gs pos="100000">
                    <a:srgbClr val="760303"/>
                  </a:gs>
                </a:gsLst>
                <a:lin scaled="0"/>
              </a:gradFill>
              <a:latin typeface="微软雅黑" panose="020B0503020204020204" charset="-122"/>
              <a:ea typeface="微软雅黑" panose="020B0503020204020204" charset="-122"/>
              <a:cs typeface="+mn-ea"/>
              <a:sym typeface="+mn-lt"/>
            </a:endParaRPr>
          </a:p>
        </p:txBody>
      </p:sp>
      <p:sp>
        <p:nvSpPr>
          <p:cNvPr id="42" name="文本框 41"/>
          <p:cNvSpPr txBox="1"/>
          <p:nvPr/>
        </p:nvSpPr>
        <p:spPr>
          <a:xfrm>
            <a:off x="7195317" y="-708963"/>
            <a:ext cx="262890" cy="441960"/>
          </a:xfrm>
          <a:prstGeom prst="rect">
            <a:avLst/>
          </a:prstGeom>
          <a:noFill/>
        </p:spPr>
        <p:txBody>
          <a:bodyPr wrap="none" lIns="68147" tIns="34073" rIns="68147" bIns="34073" rtlCol="0">
            <a:spAutoFit/>
          </a:bodyPr>
          <a:p>
            <a:endParaRPr lang="zh-CN" altLang="en-US" sz="2440" dirty="0">
              <a:latin typeface="Arial" panose="020B0604020202020204" pitchFamily="34" charset="0"/>
              <a:ea typeface="微软雅黑" panose="020B0503020204020204" charset="-122"/>
              <a:sym typeface="Arial" panose="020B0604020202020204" pitchFamily="34" charset="0"/>
            </a:endParaRPr>
          </a:p>
        </p:txBody>
      </p:sp>
      <p:sp>
        <p:nvSpPr>
          <p:cNvPr id="39" name="文本框 38"/>
          <p:cNvSpPr txBox="1"/>
          <p:nvPr/>
        </p:nvSpPr>
        <p:spPr>
          <a:xfrm>
            <a:off x="537904" y="986529"/>
            <a:ext cx="1157489" cy="466090"/>
          </a:xfrm>
          <a:prstGeom prst="rect">
            <a:avLst/>
          </a:prstGeom>
          <a:noFill/>
        </p:spPr>
        <p:txBody>
          <a:bodyPr wrap="square" rtlCol="0">
            <a:spAutoFit/>
          </a:bodyPr>
          <a:p>
            <a:r>
              <a:rPr lang="zh-CN" altLang="en-US" sz="2440" b="1">
                <a:solidFill>
                  <a:schemeClr val="bg1"/>
                </a:solidFill>
              </a:rPr>
              <a:t>新提法</a:t>
            </a:r>
            <a:endParaRPr lang="zh-CN" altLang="en-US" sz="2440" b="1">
              <a:solidFill>
                <a:schemeClr val="bg1"/>
              </a:solidFill>
            </a:endParaRPr>
          </a:p>
        </p:txBody>
      </p:sp>
      <p:sp>
        <p:nvSpPr>
          <p:cNvPr id="3" name="Aitds3"/>
          <p:cNvSpPr/>
          <p:nvPr/>
        </p:nvSpPr>
        <p:spPr>
          <a:xfrm>
            <a:off x="650875" y="1847215"/>
            <a:ext cx="8051165" cy="3155315"/>
          </a:xfrm>
          <a:prstGeom prst="rect">
            <a:avLst/>
          </a:prstGeom>
          <a:ln w="12700">
            <a:solidFill>
              <a:schemeClr val="tx1"/>
            </a:solidFill>
          </a:ln>
        </p:spPr>
        <p:txBody>
          <a:bodyPr wrap="square">
            <a:spAutoFit/>
          </a:bodyPr>
          <a:p>
            <a:pPr indent="457200" algn="just" fontAlgn="auto">
              <a:lnSpc>
                <a:spcPts val="2655"/>
              </a:lnSpc>
            </a:pPr>
            <a:r>
              <a:rPr lang="zh-CN" sz="1400" b="1" kern="0" dirty="0">
                <a:solidFill>
                  <a:srgbClr val="FF0000"/>
                </a:solidFill>
                <a:latin typeface="仿宋" panose="02010609060101010101" charset="-122"/>
                <a:ea typeface="仿宋" panose="02010609060101010101" charset="-122"/>
                <a:cs typeface="+mn-ea"/>
                <a:sym typeface="+mn-lt"/>
              </a:rPr>
              <a:t>新时代党和国家事业之所以取得历史性成就、发生历史性变革，最根本的原因在于有习近平总书记作为党中央的核心、全党的核心掌舵领航，在于有习近平新时代中国特色社会主义思想科学指引。</a:t>
            </a:r>
            <a:r>
              <a:rPr lang="en-US" altLang="zh-CN" sz="1400" b="1" kern="0" dirty="0">
                <a:solidFill>
                  <a:srgbClr val="FF0000"/>
                </a:solidFill>
                <a:latin typeface="仿宋" panose="02010609060101010101" charset="-122"/>
                <a:ea typeface="仿宋" panose="02010609060101010101" charset="-122"/>
                <a:cs typeface="+mn-ea"/>
                <a:sym typeface="+mn-lt"/>
              </a:rPr>
              <a:t> </a:t>
            </a:r>
            <a:endParaRPr lang="en-US" altLang="zh-CN" sz="1400" b="1" kern="0" dirty="0">
              <a:solidFill>
                <a:srgbClr val="FF0000"/>
              </a:solidFill>
              <a:latin typeface="仿宋" panose="02010609060101010101" charset="-122"/>
              <a:ea typeface="仿宋" panose="02010609060101010101" charset="-122"/>
              <a:cs typeface="+mn-ea"/>
              <a:sym typeface="+mn-lt"/>
            </a:endParaRPr>
          </a:p>
          <a:p>
            <a:pPr indent="457200" algn="just" fontAlgn="auto">
              <a:lnSpc>
                <a:spcPts val="2655"/>
              </a:lnSpc>
            </a:pPr>
            <a:r>
              <a:rPr lang="zh-CN" altLang="en-US" sz="1400" kern="0" dirty="0">
                <a:solidFill>
                  <a:schemeClr val="tx1"/>
                </a:solidFill>
                <a:latin typeface="仿宋" panose="02010609060101010101" charset="-122"/>
                <a:ea typeface="仿宋" panose="02010609060101010101" charset="-122"/>
                <a:cs typeface="+mn-ea"/>
                <a:sym typeface="+mn-lt"/>
              </a:rPr>
              <a:t>习近平新时代中国特色社会主义思想，植根于新时代坚持和发展中国特色社会主义的伟大实践，坚持理论指导和实践探索相统一，在指导实践、推动实践中展现出巨大真理力量和独特思想魅力，是经过实践检验、富有实践伟力的强大思想武器。习近平新时代中国特色社会主义思想是不断发展的开放的理论，在向着实现第二个百年奋斗目标进军的新征程中，必将随着党的新的伟大事业和党的建设新的伟大工程的深入推进，随着强国建设、民族复兴伟业的全面拓展而持续发展、不断丰富、更加完善。</a:t>
            </a:r>
            <a:endParaRPr lang="zh-CN" altLang="en-US" sz="1400" kern="0" dirty="0">
              <a:solidFill>
                <a:schemeClr val="tx1"/>
              </a:solidFill>
              <a:latin typeface="仿宋" panose="02010609060101010101" charset="-122"/>
              <a:ea typeface="仿宋" panose="02010609060101010101" charset="-122"/>
              <a:cs typeface="+mn-ea"/>
              <a:sym typeface="+mn-lt"/>
            </a:endParaRPr>
          </a:p>
        </p:txBody>
      </p:sp>
      <p:grpSp>
        <p:nvGrpSpPr>
          <p:cNvPr id="4" name="Group 4"/>
          <p:cNvGrpSpPr>
            <a:grpSpLocks noChangeAspect="1"/>
          </p:cNvGrpSpPr>
          <p:nvPr/>
        </p:nvGrpSpPr>
        <p:grpSpPr bwMode="auto">
          <a:xfrm>
            <a:off x="496253" y="1126009"/>
            <a:ext cx="965220" cy="493507"/>
            <a:chOff x="3222" y="1845"/>
            <a:chExt cx="1237" cy="632"/>
          </a:xfrm>
          <a:solidFill>
            <a:srgbClr val="C00000"/>
          </a:solidFill>
        </p:grpSpPr>
        <p:sp>
          <p:nvSpPr>
            <p:cNvPr id="105" name="Freeform 5"/>
            <p:cNvSpPr/>
            <p:nvPr/>
          </p:nvSpPr>
          <p:spPr bwMode="auto">
            <a:xfrm>
              <a:off x="3608" y="1845"/>
              <a:ext cx="851" cy="632"/>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9739" tIns="34869" rIns="69739" bIns="34869"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75" b="0" i="0" u="none" strike="noStrike" kern="1200" cap="none" spc="0" normalizeH="0" baseline="0" noProof="0">
                <a:ln>
                  <a:noFill/>
                </a:ln>
                <a:solidFill>
                  <a:srgbClr val="000000"/>
                </a:solidFill>
                <a:effectLst/>
                <a:uLnTx/>
                <a:uFillTx/>
                <a:ea typeface="微软雅黑" panose="020B0503020204020204" charset="-122"/>
              </a:endParaRPr>
            </a:p>
          </p:txBody>
        </p:sp>
        <p:sp>
          <p:nvSpPr>
            <p:cNvPr id="106" name="Rectangle 6"/>
            <p:cNvSpPr>
              <a:spLocks noChangeArrowheads="1"/>
            </p:cNvSpPr>
            <p:nvPr/>
          </p:nvSpPr>
          <p:spPr bwMode="auto">
            <a:xfrm>
              <a:off x="3222" y="1931"/>
              <a:ext cx="319" cy="5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739" tIns="34869" rIns="69739" bIns="34869"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75" b="0" i="0" u="none" strike="noStrike" kern="1200" cap="none" spc="0" normalizeH="0" baseline="0" noProof="0">
                <a:ln>
                  <a:noFill/>
                </a:ln>
                <a:solidFill>
                  <a:srgbClr val="000000"/>
                </a:solidFill>
                <a:effectLst/>
                <a:uLnTx/>
                <a:uFillTx/>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1514475" y="1176020"/>
            <a:ext cx="7393305" cy="1266190"/>
          </a:xfrm>
          <a:prstGeom prst="rect">
            <a:avLst/>
          </a:prstGeom>
          <a:noFill/>
        </p:spPr>
        <p:txBody>
          <a:bodyPr wrap="square" rtlCol="0" anchor="t">
            <a:spAutoFit/>
          </a:bodyPr>
          <a:p>
            <a:pPr indent="457200" algn="just" fontAlgn="auto">
              <a:lnSpc>
                <a:spcPts val="3255"/>
              </a:lnSpc>
            </a:pPr>
            <a:r>
              <a:rPr lang="en-US" altLang="zh-CN" sz="2400" b="1" kern="0" dirty="0">
                <a:gradFill>
                  <a:gsLst>
                    <a:gs pos="0">
                      <a:srgbClr val="E30000"/>
                    </a:gs>
                    <a:gs pos="100000">
                      <a:srgbClr val="760303"/>
                    </a:gs>
                  </a:gsLst>
                  <a:lin scaled="0"/>
                </a:gradFill>
                <a:latin typeface="微软雅黑" panose="020B0503020204020204" charset="-122"/>
                <a:ea typeface="微软雅黑" panose="020B0503020204020204" charset="-122"/>
                <a:cs typeface="+mn-ea"/>
                <a:sym typeface="+mn-lt"/>
              </a:rPr>
              <a:t>6</a:t>
            </a:r>
            <a:r>
              <a:rPr lang="zh-CN" altLang="en-US" sz="2400" b="1" kern="0" dirty="0">
                <a:gradFill>
                  <a:gsLst>
                    <a:gs pos="0">
                      <a:srgbClr val="E30000"/>
                    </a:gs>
                    <a:gs pos="100000">
                      <a:srgbClr val="760303"/>
                    </a:gs>
                  </a:gsLst>
                  <a:lin scaled="0"/>
                </a:gradFill>
                <a:latin typeface="微软雅黑" panose="020B0503020204020204" charset="-122"/>
                <a:ea typeface="微软雅黑" panose="020B0503020204020204" charset="-122"/>
                <a:cs typeface="+mn-ea"/>
                <a:sym typeface="+mn-lt"/>
              </a:rPr>
              <a:t>、</a:t>
            </a:r>
            <a:r>
              <a:rPr lang="zh-CN" sz="2400" b="1" kern="0" dirty="0">
                <a:gradFill>
                  <a:gsLst>
                    <a:gs pos="0">
                      <a:srgbClr val="E30000"/>
                    </a:gs>
                    <a:gs pos="100000">
                      <a:srgbClr val="760303"/>
                    </a:gs>
                  </a:gsLst>
                  <a:lin scaled="0"/>
                </a:gradFill>
                <a:latin typeface="微软雅黑" panose="020B0503020204020204" charset="-122"/>
                <a:ea typeface="微软雅黑" panose="020B0503020204020204" charset="-122"/>
                <a:cs typeface="+mn-ea"/>
                <a:sym typeface="+mn-lt"/>
              </a:rPr>
              <a:t>必须坚持习近平新时代中国特色社会主义思想指导地位不动摇</a:t>
            </a:r>
            <a:endParaRPr lang="zh-CN" altLang="en-US" sz="2400" b="1" kern="0" dirty="0">
              <a:gradFill>
                <a:gsLst>
                  <a:gs pos="0">
                    <a:srgbClr val="E30000"/>
                  </a:gs>
                  <a:gs pos="100000">
                    <a:srgbClr val="760303"/>
                  </a:gs>
                </a:gsLst>
                <a:lin scaled="0"/>
              </a:gradFill>
              <a:latin typeface="微软雅黑" panose="020B0503020204020204" charset="-122"/>
              <a:ea typeface="微软雅黑" panose="020B0503020204020204" charset="-122"/>
              <a:cs typeface="+mn-ea"/>
              <a:sym typeface="+mn-lt"/>
            </a:endParaRPr>
          </a:p>
          <a:p>
            <a:pPr indent="457200" algn="just" fontAlgn="auto">
              <a:lnSpc>
                <a:spcPts val="2655"/>
              </a:lnSpc>
            </a:pPr>
            <a:endParaRPr lang="zh-CN" altLang="en-US" sz="2400" b="1" kern="0" dirty="0">
              <a:gradFill>
                <a:gsLst>
                  <a:gs pos="0">
                    <a:srgbClr val="E30000"/>
                  </a:gs>
                  <a:gs pos="100000">
                    <a:srgbClr val="760303"/>
                  </a:gs>
                </a:gsLst>
                <a:lin scaled="0"/>
              </a:gradFill>
              <a:latin typeface="微软雅黑" panose="020B0503020204020204" charset="-122"/>
              <a:ea typeface="微软雅黑" panose="020B0503020204020204" charset="-122"/>
              <a:cs typeface="+mn-ea"/>
              <a:sym typeface="+mn-lt"/>
            </a:endParaRPr>
          </a:p>
        </p:txBody>
      </p:sp>
      <p:sp>
        <p:nvSpPr>
          <p:cNvPr id="42" name="文本框 41"/>
          <p:cNvSpPr txBox="1"/>
          <p:nvPr/>
        </p:nvSpPr>
        <p:spPr>
          <a:xfrm>
            <a:off x="7195317" y="-708963"/>
            <a:ext cx="262890" cy="441960"/>
          </a:xfrm>
          <a:prstGeom prst="rect">
            <a:avLst/>
          </a:prstGeom>
          <a:noFill/>
        </p:spPr>
        <p:txBody>
          <a:bodyPr wrap="none" lIns="68147" tIns="34073" rIns="68147" bIns="34073" rtlCol="0">
            <a:spAutoFit/>
          </a:bodyPr>
          <a:p>
            <a:endParaRPr lang="zh-CN" altLang="en-US" sz="2440" dirty="0">
              <a:latin typeface="Arial" panose="020B0604020202020204" pitchFamily="34" charset="0"/>
              <a:ea typeface="微软雅黑" panose="020B0503020204020204" charset="-122"/>
              <a:sym typeface="Arial" panose="020B0604020202020204" pitchFamily="34" charset="0"/>
            </a:endParaRPr>
          </a:p>
        </p:txBody>
      </p:sp>
      <p:sp>
        <p:nvSpPr>
          <p:cNvPr id="39" name="文本框 38"/>
          <p:cNvSpPr txBox="1"/>
          <p:nvPr/>
        </p:nvSpPr>
        <p:spPr>
          <a:xfrm>
            <a:off x="537904" y="986529"/>
            <a:ext cx="1157489" cy="466090"/>
          </a:xfrm>
          <a:prstGeom prst="rect">
            <a:avLst/>
          </a:prstGeom>
          <a:noFill/>
        </p:spPr>
        <p:txBody>
          <a:bodyPr wrap="square" rtlCol="0">
            <a:spAutoFit/>
          </a:bodyPr>
          <a:p>
            <a:r>
              <a:rPr lang="zh-CN" altLang="en-US" sz="2440" b="1">
                <a:solidFill>
                  <a:schemeClr val="bg1"/>
                </a:solidFill>
              </a:rPr>
              <a:t>新提法</a:t>
            </a:r>
            <a:endParaRPr lang="zh-CN" altLang="en-US" sz="2440" b="1">
              <a:solidFill>
                <a:schemeClr val="bg1"/>
              </a:solidFill>
            </a:endParaRPr>
          </a:p>
        </p:txBody>
      </p:sp>
      <p:sp>
        <p:nvSpPr>
          <p:cNvPr id="3" name="Aitds3"/>
          <p:cNvSpPr/>
          <p:nvPr/>
        </p:nvSpPr>
        <p:spPr>
          <a:xfrm>
            <a:off x="606425" y="2615565"/>
            <a:ext cx="8181975" cy="1812290"/>
          </a:xfrm>
          <a:prstGeom prst="rect">
            <a:avLst/>
          </a:prstGeom>
          <a:ln w="12700">
            <a:solidFill>
              <a:schemeClr val="tx1"/>
            </a:solidFill>
          </a:ln>
        </p:spPr>
        <p:txBody>
          <a:bodyPr wrap="square">
            <a:spAutoFit/>
          </a:bodyPr>
          <a:p>
            <a:pPr indent="457200" algn="just" fontAlgn="auto">
              <a:lnSpc>
                <a:spcPts val="3355"/>
              </a:lnSpc>
            </a:pPr>
            <a:r>
              <a:rPr lang="zh-CN" sz="1600" kern="0" dirty="0">
                <a:latin typeface="仿宋" panose="02010609060101010101" charset="-122"/>
                <a:ea typeface="仿宋" panose="02010609060101010101" charset="-122"/>
                <a:cs typeface="+mn-ea"/>
                <a:sym typeface="+mn-lt"/>
              </a:rPr>
              <a:t>在当代中国，坚持和发展习近平新时代中国特色社会主义思想，就是真正坚持和发展马克思主义，就是真正坚持和发展科学社会主义。</a:t>
            </a:r>
            <a:endParaRPr lang="zh-CN" sz="1600" kern="0" dirty="0">
              <a:latin typeface="仿宋" panose="02010609060101010101" charset="-122"/>
              <a:ea typeface="仿宋" panose="02010609060101010101" charset="-122"/>
              <a:cs typeface="+mn-ea"/>
              <a:sym typeface="+mn-lt"/>
            </a:endParaRPr>
          </a:p>
          <a:p>
            <a:pPr indent="457200" algn="just" fontAlgn="auto">
              <a:lnSpc>
                <a:spcPts val="3355"/>
              </a:lnSpc>
            </a:pPr>
            <a:r>
              <a:rPr lang="zh-CN" sz="1600" kern="0" dirty="0">
                <a:latin typeface="仿宋" panose="02010609060101010101" charset="-122"/>
                <a:ea typeface="仿宋" panose="02010609060101010101" charset="-122"/>
                <a:cs typeface="+mn-ea"/>
                <a:sym typeface="+mn-lt"/>
              </a:rPr>
              <a:t>必须高举马克思主义、中国特色社会主义旗帜不动摇，必须坚持习近平新时代中国特色社会主义思想指导地位不动摇！</a:t>
            </a:r>
            <a:endParaRPr lang="zh-CN" altLang="en-US" sz="1600" kern="0" dirty="0">
              <a:solidFill>
                <a:schemeClr val="tx1"/>
              </a:solidFill>
              <a:latin typeface="仿宋" panose="02010609060101010101" charset="-122"/>
              <a:ea typeface="仿宋" panose="02010609060101010101" charset="-122"/>
              <a:cs typeface="+mn-ea"/>
              <a:sym typeface="+mn-lt"/>
            </a:endParaRPr>
          </a:p>
        </p:txBody>
      </p:sp>
      <p:grpSp>
        <p:nvGrpSpPr>
          <p:cNvPr id="4" name="Group 4"/>
          <p:cNvGrpSpPr>
            <a:grpSpLocks noChangeAspect="1"/>
          </p:cNvGrpSpPr>
          <p:nvPr/>
        </p:nvGrpSpPr>
        <p:grpSpPr bwMode="auto">
          <a:xfrm>
            <a:off x="496253" y="1126009"/>
            <a:ext cx="965220" cy="493507"/>
            <a:chOff x="3222" y="1845"/>
            <a:chExt cx="1237" cy="632"/>
          </a:xfrm>
          <a:solidFill>
            <a:srgbClr val="C00000"/>
          </a:solidFill>
        </p:grpSpPr>
        <p:sp>
          <p:nvSpPr>
            <p:cNvPr id="105" name="Freeform 5"/>
            <p:cNvSpPr/>
            <p:nvPr/>
          </p:nvSpPr>
          <p:spPr bwMode="auto">
            <a:xfrm>
              <a:off x="3608" y="1845"/>
              <a:ext cx="851" cy="632"/>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9739" tIns="34869" rIns="69739" bIns="34869"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75" b="0" i="0" u="none" strike="noStrike" kern="1200" cap="none" spc="0" normalizeH="0" baseline="0" noProof="0">
                <a:ln>
                  <a:noFill/>
                </a:ln>
                <a:solidFill>
                  <a:srgbClr val="000000"/>
                </a:solidFill>
                <a:effectLst/>
                <a:uLnTx/>
                <a:uFillTx/>
                <a:ea typeface="微软雅黑" panose="020B0503020204020204" charset="-122"/>
              </a:endParaRPr>
            </a:p>
          </p:txBody>
        </p:sp>
        <p:sp>
          <p:nvSpPr>
            <p:cNvPr id="106" name="Rectangle 6"/>
            <p:cNvSpPr>
              <a:spLocks noChangeArrowheads="1"/>
            </p:cNvSpPr>
            <p:nvPr/>
          </p:nvSpPr>
          <p:spPr bwMode="auto">
            <a:xfrm>
              <a:off x="3222" y="1931"/>
              <a:ext cx="319" cy="5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739" tIns="34869" rIns="69739" bIns="34869"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75" b="0" i="0" u="none" strike="noStrike" kern="1200" cap="none" spc="0" normalizeH="0" baseline="0" noProof="0">
                <a:ln>
                  <a:noFill/>
                </a:ln>
                <a:solidFill>
                  <a:srgbClr val="000000"/>
                </a:solidFill>
                <a:effectLst/>
                <a:uLnTx/>
                <a:uFillTx/>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86055" y="2222500"/>
            <a:ext cx="9481185" cy="1084580"/>
            <a:chOff x="328" y="4244"/>
            <a:chExt cx="19031" cy="2239"/>
          </a:xfrm>
        </p:grpSpPr>
        <p:grpSp>
          <p:nvGrpSpPr>
            <p:cNvPr id="9" name="组合 8"/>
            <p:cNvGrpSpPr/>
            <p:nvPr/>
          </p:nvGrpSpPr>
          <p:grpSpPr>
            <a:xfrm>
              <a:off x="460" y="4244"/>
              <a:ext cx="18281" cy="2239"/>
              <a:chOff x="0" y="2030185"/>
              <a:chExt cx="12192000" cy="2838975"/>
            </a:xfrm>
          </p:grpSpPr>
          <p:sp>
            <p:nvSpPr>
              <p:cNvPr id="10" name="矩形 9"/>
              <p:cNvSpPr/>
              <p:nvPr/>
            </p:nvSpPr>
            <p:spPr>
              <a:xfrm>
                <a:off x="0" y="4733528"/>
                <a:ext cx="12192000" cy="1356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latin typeface="字魂58号-创中黑-Regular" panose="00000500000000000000" pitchFamily="2" charset="-122"/>
                  <a:ea typeface="字魂58号-创中黑-Regular" panose="00000500000000000000" pitchFamily="2" charset="-122"/>
                  <a:sym typeface="字魂58号-创中黑-Regular" panose="00000500000000000000" pitchFamily="2" charset="-122"/>
                </a:endParaRPr>
              </a:p>
            </p:txBody>
          </p:sp>
          <p:sp>
            <p:nvSpPr>
              <p:cNvPr id="11" name="矩形 10"/>
              <p:cNvSpPr/>
              <p:nvPr/>
            </p:nvSpPr>
            <p:spPr>
              <a:xfrm>
                <a:off x="0" y="2030185"/>
                <a:ext cx="12192000" cy="1356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latin typeface="字魂58号-创中黑-Regular" panose="00000500000000000000" pitchFamily="2" charset="-122"/>
                  <a:ea typeface="字魂58号-创中黑-Regular" panose="00000500000000000000" pitchFamily="2" charset="-122"/>
                  <a:sym typeface="字魂58号-创中黑-Regular" panose="00000500000000000000" pitchFamily="2" charset="-122"/>
                </a:endParaRPr>
              </a:p>
            </p:txBody>
          </p:sp>
          <p:sp>
            <p:nvSpPr>
              <p:cNvPr id="12" name="矩形 11"/>
              <p:cNvSpPr/>
              <p:nvPr/>
            </p:nvSpPr>
            <p:spPr>
              <a:xfrm>
                <a:off x="0" y="2102193"/>
                <a:ext cx="12192000" cy="2694959"/>
              </a:xfrm>
              <a:prstGeom prst="rect">
                <a:avLst/>
              </a:prstGeom>
              <a:solidFill>
                <a:srgbClr val="C2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latin typeface="字魂58号-创中黑-Regular" panose="00000500000000000000" pitchFamily="2" charset="-122"/>
                  <a:ea typeface="字魂58号-创中黑-Regular" panose="00000500000000000000" pitchFamily="2" charset="-122"/>
                  <a:sym typeface="字魂58号-创中黑-Regular" panose="00000500000000000000" pitchFamily="2" charset="-122"/>
                </a:endParaRPr>
              </a:p>
            </p:txBody>
          </p:sp>
        </p:grpSp>
        <p:sp>
          <p:nvSpPr>
            <p:cNvPr id="4" name="文本框 3"/>
            <p:cNvSpPr txBox="1"/>
            <p:nvPr/>
          </p:nvSpPr>
          <p:spPr>
            <a:xfrm>
              <a:off x="328" y="4806"/>
              <a:ext cx="19031" cy="1158"/>
            </a:xfrm>
            <a:prstGeom prst="rect">
              <a:avLst/>
            </a:prstGeom>
            <a:noFill/>
          </p:spPr>
          <p:txBody>
            <a:bodyPr wrap="square" rtlCol="0">
              <a:spAutoFit/>
            </a:bodyPr>
            <a:p>
              <a:r>
                <a:rPr lang="en-US" altLang="zh-CN" sz="3050" b="1">
                  <a:solidFill>
                    <a:schemeClr val="bg1"/>
                  </a:solidFill>
                </a:rPr>
                <a:t>      </a:t>
              </a:r>
              <a:r>
                <a:rPr lang="zh-CN" altLang="en-US" sz="2800" b="1">
                  <a:solidFill>
                    <a:schemeClr val="bg1"/>
                  </a:solidFill>
                </a:rPr>
                <a:t>二</a:t>
              </a:r>
              <a:r>
                <a:rPr lang="en-US" altLang="zh-CN" sz="2800" b="1">
                  <a:solidFill>
                    <a:schemeClr val="bg1"/>
                  </a:solidFill>
                </a:rPr>
                <a:t>  </a:t>
              </a:r>
              <a:r>
                <a:rPr lang="zh-CN" altLang="en-US" sz="2800" b="1" dirty="0">
                  <a:solidFill>
                    <a:schemeClr val="bg1"/>
                  </a:solidFill>
                  <a:latin typeface="黑体" panose="02010609060101010101" charset="-122"/>
                  <a:cs typeface="黑体" panose="02010609060101010101" charset="-122"/>
                  <a:sym typeface="+mn-ea"/>
                </a:rPr>
                <a:t>习近平新时代中国特色社会主义思想的主要内容</a:t>
              </a:r>
              <a:endParaRPr lang="zh-CN" altLang="en-US" sz="2800" b="1" dirty="0">
                <a:solidFill>
                  <a:schemeClr val="bg1"/>
                </a:solidFill>
                <a:latin typeface="黑体" panose="02010609060101010101" charset="-122"/>
                <a:cs typeface="黑体" panose="02010609060101010101" charset="-122"/>
                <a:sym typeface="+mn-ea"/>
              </a:endParaRPr>
            </a:p>
          </p:txBody>
        </p:sp>
      </p:grpSp>
      <p:grpSp>
        <p:nvGrpSpPr>
          <p:cNvPr id="6" name="组合 5"/>
          <p:cNvGrpSpPr/>
          <p:nvPr/>
        </p:nvGrpSpPr>
        <p:grpSpPr>
          <a:xfrm>
            <a:off x="6602856" y="88628"/>
            <a:ext cx="2453974" cy="576807"/>
            <a:chOff x="6766614" y="234659"/>
            <a:chExt cx="5014844" cy="1202430"/>
          </a:xfrm>
        </p:grpSpPr>
        <p:sp>
          <p:nvSpPr>
            <p:cNvPr id="7" name="任意多边形 6"/>
            <p:cNvSpPr/>
            <p:nvPr/>
          </p:nvSpPr>
          <p:spPr>
            <a:xfrm>
              <a:off x="8998210" y="428949"/>
              <a:ext cx="2769264" cy="549901"/>
            </a:xfrm>
            <a:custGeom>
              <a:avLst/>
              <a:gdLst/>
              <a:ahLst/>
              <a:cxnLst/>
              <a:rect l="l" t="t" r="r" b="b"/>
              <a:pathLst>
                <a:path w="2769264" h="549901">
                  <a:moveTo>
                    <a:pt x="1278713" y="374284"/>
                  </a:moveTo>
                  <a:lnTo>
                    <a:pt x="1332496" y="430811"/>
                  </a:lnTo>
                  <a:cubicBezTo>
                    <a:pt x="1267371" y="473618"/>
                    <a:pt x="1204259" y="512034"/>
                    <a:pt x="1143158" y="546060"/>
                  </a:cubicBezTo>
                  <a:cubicBezTo>
                    <a:pt x="1129987" y="524839"/>
                    <a:pt x="1114987" y="503070"/>
                    <a:pt x="1098157" y="480752"/>
                  </a:cubicBezTo>
                  <a:cubicBezTo>
                    <a:pt x="1155964" y="453312"/>
                    <a:pt x="1216149" y="417823"/>
                    <a:pt x="1278713" y="374284"/>
                  </a:cubicBezTo>
                  <a:close/>
                  <a:moveTo>
                    <a:pt x="1457623" y="370991"/>
                  </a:moveTo>
                  <a:cubicBezTo>
                    <a:pt x="1526041" y="408676"/>
                    <a:pt x="1587872" y="444531"/>
                    <a:pt x="1643119" y="478557"/>
                  </a:cubicBezTo>
                  <a:lnTo>
                    <a:pt x="1592629" y="543316"/>
                  </a:lnTo>
                  <a:cubicBezTo>
                    <a:pt x="1543968" y="508924"/>
                    <a:pt x="1483966" y="469959"/>
                    <a:pt x="1412621" y="426421"/>
                  </a:cubicBezTo>
                  <a:close/>
                  <a:moveTo>
                    <a:pt x="838024" y="291415"/>
                  </a:moveTo>
                  <a:lnTo>
                    <a:pt x="838024" y="360015"/>
                  </a:lnTo>
                  <a:lnTo>
                    <a:pt x="891806" y="360015"/>
                  </a:lnTo>
                  <a:cubicBezTo>
                    <a:pt x="877355" y="343551"/>
                    <a:pt x="864549" y="329831"/>
                    <a:pt x="853390" y="318855"/>
                  </a:cubicBezTo>
                  <a:lnTo>
                    <a:pt x="885221" y="291415"/>
                  </a:lnTo>
                  <a:close/>
                  <a:moveTo>
                    <a:pt x="2393882" y="261231"/>
                  </a:moveTo>
                  <a:lnTo>
                    <a:pt x="2393882" y="325989"/>
                  </a:lnTo>
                  <a:lnTo>
                    <a:pt x="2594196" y="325989"/>
                  </a:lnTo>
                  <a:lnTo>
                    <a:pt x="2594196" y="261231"/>
                  </a:lnTo>
                  <a:close/>
                  <a:moveTo>
                    <a:pt x="2319245" y="199765"/>
                  </a:moveTo>
                  <a:lnTo>
                    <a:pt x="2669382" y="199765"/>
                  </a:lnTo>
                  <a:lnTo>
                    <a:pt x="2669382" y="387455"/>
                  </a:lnTo>
                  <a:lnTo>
                    <a:pt x="2592549" y="387455"/>
                  </a:lnTo>
                  <a:lnTo>
                    <a:pt x="2592549" y="447275"/>
                  </a:lnTo>
                  <a:cubicBezTo>
                    <a:pt x="2592549" y="463373"/>
                    <a:pt x="2600964" y="471422"/>
                    <a:pt x="2617794" y="471422"/>
                  </a:cubicBezTo>
                  <a:lnTo>
                    <a:pt x="2662247" y="471422"/>
                  </a:lnTo>
                  <a:cubicBezTo>
                    <a:pt x="2679443" y="471422"/>
                    <a:pt x="2690236" y="460446"/>
                    <a:pt x="2694626" y="438494"/>
                  </a:cubicBezTo>
                  <a:cubicBezTo>
                    <a:pt x="2697554" y="422396"/>
                    <a:pt x="2700663" y="403737"/>
                    <a:pt x="2703956" y="382516"/>
                  </a:cubicBezTo>
                  <a:cubicBezTo>
                    <a:pt x="2725908" y="391663"/>
                    <a:pt x="2747677" y="399895"/>
                    <a:pt x="2769264" y="407212"/>
                  </a:cubicBezTo>
                  <a:cubicBezTo>
                    <a:pt x="2766337" y="425140"/>
                    <a:pt x="2762678" y="442885"/>
                    <a:pt x="2758288" y="460446"/>
                  </a:cubicBezTo>
                  <a:cubicBezTo>
                    <a:pt x="2746580" y="509473"/>
                    <a:pt x="2720604" y="533986"/>
                    <a:pt x="2680358" y="533986"/>
                  </a:cubicBezTo>
                  <a:lnTo>
                    <a:pt x="2587610" y="533986"/>
                  </a:lnTo>
                  <a:cubicBezTo>
                    <a:pt x="2541144" y="533986"/>
                    <a:pt x="2517912" y="512949"/>
                    <a:pt x="2517912" y="470874"/>
                  </a:cubicBezTo>
                  <a:lnTo>
                    <a:pt x="2517912" y="387455"/>
                  </a:lnTo>
                  <a:lnTo>
                    <a:pt x="2466873" y="387455"/>
                  </a:lnTo>
                  <a:cubicBezTo>
                    <a:pt x="2443091" y="480386"/>
                    <a:pt x="2375223" y="534535"/>
                    <a:pt x="2263267" y="549901"/>
                  </a:cubicBezTo>
                  <a:cubicBezTo>
                    <a:pt x="2252657" y="523925"/>
                    <a:pt x="2241680" y="500509"/>
                    <a:pt x="2230339" y="479654"/>
                  </a:cubicBezTo>
                  <a:cubicBezTo>
                    <a:pt x="2319977" y="467581"/>
                    <a:pt x="2373760" y="436848"/>
                    <a:pt x="2391687" y="387455"/>
                  </a:cubicBezTo>
                  <a:lnTo>
                    <a:pt x="2319245" y="387455"/>
                  </a:lnTo>
                  <a:close/>
                  <a:moveTo>
                    <a:pt x="288122" y="175068"/>
                  </a:moveTo>
                  <a:lnTo>
                    <a:pt x="288122" y="293610"/>
                  </a:lnTo>
                  <a:lnTo>
                    <a:pt x="411603" y="293610"/>
                  </a:lnTo>
                  <a:lnTo>
                    <a:pt x="411603" y="175068"/>
                  </a:lnTo>
                  <a:close/>
                  <a:moveTo>
                    <a:pt x="81223" y="175068"/>
                  </a:moveTo>
                  <a:lnTo>
                    <a:pt x="81223" y="293610"/>
                  </a:lnTo>
                  <a:lnTo>
                    <a:pt x="204704" y="293610"/>
                  </a:lnTo>
                  <a:lnTo>
                    <a:pt x="204704" y="175068"/>
                  </a:lnTo>
                  <a:close/>
                  <a:moveTo>
                    <a:pt x="1301763" y="170129"/>
                  </a:moveTo>
                  <a:lnTo>
                    <a:pt x="1301763" y="293061"/>
                  </a:lnTo>
                  <a:lnTo>
                    <a:pt x="1440061" y="293061"/>
                  </a:lnTo>
                  <a:lnTo>
                    <a:pt x="1440061" y="170129"/>
                  </a:lnTo>
                  <a:close/>
                  <a:moveTo>
                    <a:pt x="1836846" y="130615"/>
                  </a:moveTo>
                  <a:lnTo>
                    <a:pt x="1904898" y="211289"/>
                  </a:lnTo>
                  <a:lnTo>
                    <a:pt x="1877458" y="228302"/>
                  </a:lnTo>
                  <a:lnTo>
                    <a:pt x="1968834" y="228302"/>
                  </a:lnTo>
                  <a:cubicBezTo>
                    <a:pt x="1990237" y="198850"/>
                    <a:pt x="2012464" y="166288"/>
                    <a:pt x="2035513" y="130615"/>
                  </a:cubicBezTo>
                  <a:close/>
                  <a:moveTo>
                    <a:pt x="658016" y="124030"/>
                  </a:moveTo>
                  <a:lnTo>
                    <a:pt x="957114" y="124030"/>
                  </a:lnTo>
                  <a:lnTo>
                    <a:pt x="957114" y="188240"/>
                  </a:lnTo>
                  <a:lnTo>
                    <a:pt x="838024" y="188240"/>
                  </a:lnTo>
                  <a:lnTo>
                    <a:pt x="838024" y="227205"/>
                  </a:lnTo>
                  <a:lnTo>
                    <a:pt x="949431" y="227205"/>
                  </a:lnTo>
                  <a:lnTo>
                    <a:pt x="949431" y="291415"/>
                  </a:lnTo>
                  <a:lnTo>
                    <a:pt x="908545" y="291415"/>
                  </a:lnTo>
                  <a:cubicBezTo>
                    <a:pt x="923728" y="304586"/>
                    <a:pt x="939004" y="318672"/>
                    <a:pt x="954370" y="333673"/>
                  </a:cubicBezTo>
                  <a:lnTo>
                    <a:pt x="925284" y="360015"/>
                  </a:lnTo>
                  <a:lnTo>
                    <a:pt x="962602" y="360015"/>
                  </a:lnTo>
                  <a:lnTo>
                    <a:pt x="962602" y="424225"/>
                  </a:lnTo>
                  <a:lnTo>
                    <a:pt x="652528" y="424225"/>
                  </a:lnTo>
                  <a:lnTo>
                    <a:pt x="652528" y="360015"/>
                  </a:lnTo>
                  <a:lnTo>
                    <a:pt x="764484" y="360015"/>
                  </a:lnTo>
                  <a:lnTo>
                    <a:pt x="764484" y="291415"/>
                  </a:lnTo>
                  <a:lnTo>
                    <a:pt x="666797" y="291415"/>
                  </a:lnTo>
                  <a:lnTo>
                    <a:pt x="666797" y="227205"/>
                  </a:lnTo>
                  <a:lnTo>
                    <a:pt x="764484" y="227205"/>
                  </a:lnTo>
                  <a:lnTo>
                    <a:pt x="764484" y="188240"/>
                  </a:lnTo>
                  <a:lnTo>
                    <a:pt x="658016" y="188240"/>
                  </a:lnTo>
                  <a:close/>
                  <a:moveTo>
                    <a:pt x="637710" y="92748"/>
                  </a:moveTo>
                  <a:lnTo>
                    <a:pt x="637710" y="453861"/>
                  </a:lnTo>
                  <a:lnTo>
                    <a:pt x="980164" y="453861"/>
                  </a:lnTo>
                  <a:lnTo>
                    <a:pt x="980164" y="92748"/>
                  </a:lnTo>
                  <a:close/>
                  <a:moveTo>
                    <a:pt x="559231" y="25245"/>
                  </a:moveTo>
                  <a:lnTo>
                    <a:pt x="1058643" y="25245"/>
                  </a:lnTo>
                  <a:lnTo>
                    <a:pt x="1058643" y="540572"/>
                  </a:lnTo>
                  <a:lnTo>
                    <a:pt x="980164" y="540572"/>
                  </a:lnTo>
                  <a:lnTo>
                    <a:pt x="980164" y="521364"/>
                  </a:lnTo>
                  <a:lnTo>
                    <a:pt x="637710" y="521364"/>
                  </a:lnTo>
                  <a:lnTo>
                    <a:pt x="637710" y="541121"/>
                  </a:lnTo>
                  <a:lnTo>
                    <a:pt x="559231" y="541121"/>
                  </a:lnTo>
                  <a:close/>
                  <a:moveTo>
                    <a:pt x="1222735" y="4390"/>
                  </a:moveTo>
                  <a:lnTo>
                    <a:pt x="1301763" y="4390"/>
                  </a:lnTo>
                  <a:lnTo>
                    <a:pt x="1301763" y="99882"/>
                  </a:lnTo>
                  <a:lnTo>
                    <a:pt x="1440061" y="99882"/>
                  </a:lnTo>
                  <a:lnTo>
                    <a:pt x="1440061" y="4390"/>
                  </a:lnTo>
                  <a:lnTo>
                    <a:pt x="1519089" y="4390"/>
                  </a:lnTo>
                  <a:lnTo>
                    <a:pt x="1519089" y="99882"/>
                  </a:lnTo>
                  <a:lnTo>
                    <a:pt x="1622813" y="99882"/>
                  </a:lnTo>
                  <a:lnTo>
                    <a:pt x="1622813" y="170129"/>
                  </a:lnTo>
                  <a:lnTo>
                    <a:pt x="1519089" y="170129"/>
                  </a:lnTo>
                  <a:lnTo>
                    <a:pt x="1519089" y="293061"/>
                  </a:lnTo>
                  <a:lnTo>
                    <a:pt x="1639826" y="293061"/>
                  </a:lnTo>
                  <a:lnTo>
                    <a:pt x="1639826" y="363308"/>
                  </a:lnTo>
                  <a:lnTo>
                    <a:pt x="1101998" y="363308"/>
                  </a:lnTo>
                  <a:lnTo>
                    <a:pt x="1101998" y="293061"/>
                  </a:lnTo>
                  <a:lnTo>
                    <a:pt x="1222735" y="293061"/>
                  </a:lnTo>
                  <a:lnTo>
                    <a:pt x="1222735" y="170129"/>
                  </a:lnTo>
                  <a:lnTo>
                    <a:pt x="1119560" y="170129"/>
                  </a:lnTo>
                  <a:lnTo>
                    <a:pt x="1119560" y="99882"/>
                  </a:lnTo>
                  <a:lnTo>
                    <a:pt x="1222735" y="99882"/>
                  </a:lnTo>
                  <a:close/>
                  <a:moveTo>
                    <a:pt x="2458092" y="3842"/>
                  </a:moveTo>
                  <a:lnTo>
                    <a:pt x="2532730" y="3842"/>
                  </a:lnTo>
                  <a:lnTo>
                    <a:pt x="2532730" y="103175"/>
                  </a:lnTo>
                  <a:lnTo>
                    <a:pt x="2611208" y="103175"/>
                  </a:lnTo>
                  <a:lnTo>
                    <a:pt x="2582670" y="77930"/>
                  </a:lnTo>
                  <a:cubicBezTo>
                    <a:pt x="2603160" y="57442"/>
                    <a:pt x="2626940" y="32928"/>
                    <a:pt x="2654015" y="4390"/>
                  </a:cubicBezTo>
                  <a:lnTo>
                    <a:pt x="2708895" y="47197"/>
                  </a:lnTo>
                  <a:cubicBezTo>
                    <a:pt x="2690236" y="66588"/>
                    <a:pt x="2671577" y="85248"/>
                    <a:pt x="2652918" y="103175"/>
                  </a:cubicBezTo>
                  <a:lnTo>
                    <a:pt x="2747860" y="103175"/>
                  </a:lnTo>
                  <a:lnTo>
                    <a:pt x="2747860" y="217326"/>
                  </a:lnTo>
                  <a:lnTo>
                    <a:pt x="2679809" y="217326"/>
                  </a:lnTo>
                  <a:lnTo>
                    <a:pt x="2679809" y="164641"/>
                  </a:lnTo>
                  <a:lnTo>
                    <a:pt x="2308818" y="164641"/>
                  </a:lnTo>
                  <a:lnTo>
                    <a:pt x="2308818" y="217326"/>
                  </a:lnTo>
                  <a:lnTo>
                    <a:pt x="2241315" y="217326"/>
                  </a:lnTo>
                  <a:lnTo>
                    <a:pt x="2241315" y="103175"/>
                  </a:lnTo>
                  <a:lnTo>
                    <a:pt x="2338453" y="103175"/>
                  </a:lnTo>
                  <a:cubicBezTo>
                    <a:pt x="2321989" y="84150"/>
                    <a:pt x="2306256" y="66405"/>
                    <a:pt x="2291256" y="49941"/>
                  </a:cubicBezTo>
                  <a:lnTo>
                    <a:pt x="2342294" y="8232"/>
                  </a:lnTo>
                  <a:cubicBezTo>
                    <a:pt x="2367540" y="33111"/>
                    <a:pt x="2390589" y="56344"/>
                    <a:pt x="2411444" y="77930"/>
                  </a:cubicBezTo>
                  <a:lnTo>
                    <a:pt x="2379064" y="103175"/>
                  </a:lnTo>
                  <a:lnTo>
                    <a:pt x="2458092" y="103175"/>
                  </a:lnTo>
                  <a:close/>
                  <a:moveTo>
                    <a:pt x="204704" y="2195"/>
                  </a:moveTo>
                  <a:lnTo>
                    <a:pt x="288122" y="2195"/>
                  </a:lnTo>
                  <a:lnTo>
                    <a:pt x="288122" y="99334"/>
                  </a:lnTo>
                  <a:lnTo>
                    <a:pt x="492826" y="99334"/>
                  </a:lnTo>
                  <a:lnTo>
                    <a:pt x="492826" y="407212"/>
                  </a:lnTo>
                  <a:lnTo>
                    <a:pt x="411603" y="407212"/>
                  </a:lnTo>
                  <a:lnTo>
                    <a:pt x="411603" y="369345"/>
                  </a:lnTo>
                  <a:lnTo>
                    <a:pt x="288122" y="369345"/>
                  </a:lnTo>
                  <a:lnTo>
                    <a:pt x="288122" y="546060"/>
                  </a:lnTo>
                  <a:lnTo>
                    <a:pt x="204704" y="546060"/>
                  </a:lnTo>
                  <a:lnTo>
                    <a:pt x="204704" y="369345"/>
                  </a:lnTo>
                  <a:lnTo>
                    <a:pt x="81223" y="369345"/>
                  </a:lnTo>
                  <a:lnTo>
                    <a:pt x="81223" y="408859"/>
                  </a:lnTo>
                  <a:lnTo>
                    <a:pt x="0" y="408859"/>
                  </a:lnTo>
                  <a:lnTo>
                    <a:pt x="0" y="99334"/>
                  </a:lnTo>
                  <a:lnTo>
                    <a:pt x="204704" y="99334"/>
                  </a:lnTo>
                  <a:close/>
                  <a:moveTo>
                    <a:pt x="1966913" y="0"/>
                  </a:moveTo>
                  <a:lnTo>
                    <a:pt x="1982554" y="61466"/>
                  </a:lnTo>
                  <a:lnTo>
                    <a:pt x="2196313" y="61466"/>
                  </a:lnTo>
                  <a:lnTo>
                    <a:pt x="2196313" y="130615"/>
                  </a:lnTo>
                  <a:lnTo>
                    <a:pt x="2044294" y="130615"/>
                  </a:lnTo>
                  <a:lnTo>
                    <a:pt x="2114541" y="164641"/>
                  </a:lnTo>
                  <a:lnTo>
                    <a:pt x="2058289" y="228302"/>
                  </a:lnTo>
                  <a:lnTo>
                    <a:pt x="2186983" y="228302"/>
                  </a:lnTo>
                  <a:lnTo>
                    <a:pt x="2186983" y="297452"/>
                  </a:lnTo>
                  <a:lnTo>
                    <a:pt x="1788003" y="297452"/>
                  </a:lnTo>
                  <a:lnTo>
                    <a:pt x="1788003" y="310623"/>
                  </a:lnTo>
                  <a:cubicBezTo>
                    <a:pt x="1788003" y="391480"/>
                    <a:pt x="1764038" y="470691"/>
                    <a:pt x="1716110" y="548255"/>
                  </a:cubicBezTo>
                  <a:cubicBezTo>
                    <a:pt x="1702572" y="533254"/>
                    <a:pt x="1683181" y="514412"/>
                    <a:pt x="1657936" y="491728"/>
                  </a:cubicBezTo>
                  <a:cubicBezTo>
                    <a:pt x="1694523" y="430994"/>
                    <a:pt x="1713732" y="367516"/>
                    <a:pt x="1715561" y="301293"/>
                  </a:cubicBezTo>
                  <a:lnTo>
                    <a:pt x="1715561" y="228302"/>
                  </a:lnTo>
                  <a:lnTo>
                    <a:pt x="1820931" y="228302"/>
                  </a:lnTo>
                  <a:cubicBezTo>
                    <a:pt x="1805748" y="209643"/>
                    <a:pt x="1787820" y="188423"/>
                    <a:pt x="1767148" y="164641"/>
                  </a:cubicBezTo>
                  <a:lnTo>
                    <a:pt x="1824224" y="130615"/>
                  </a:lnTo>
                  <a:lnTo>
                    <a:pt x="1679340" y="130615"/>
                  </a:lnTo>
                  <a:lnTo>
                    <a:pt x="1679340" y="61466"/>
                  </a:lnTo>
                  <a:lnTo>
                    <a:pt x="1898312" y="61466"/>
                  </a:lnTo>
                  <a:cubicBezTo>
                    <a:pt x="1892458" y="45002"/>
                    <a:pt x="1886422" y="28904"/>
                    <a:pt x="1880202" y="13171"/>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75">
                <a:latin typeface="字魂58号-创中黑-Regular" panose="00000500000000000000" pitchFamily="2" charset="-122"/>
                <a:ea typeface="字魂58号-创中黑-Regular" panose="00000500000000000000" pitchFamily="2" charset="-122"/>
                <a:sym typeface="字魂58号-创中黑-Regular" panose="00000500000000000000" pitchFamily="2" charset="-122"/>
              </a:endParaRPr>
            </a:p>
          </p:txBody>
        </p:sp>
        <p:sp>
          <p:nvSpPr>
            <p:cNvPr id="8" name="任意多边形 7"/>
            <p:cNvSpPr/>
            <p:nvPr/>
          </p:nvSpPr>
          <p:spPr>
            <a:xfrm>
              <a:off x="8969593" y="994665"/>
              <a:ext cx="2811865" cy="239483"/>
            </a:xfrm>
            <a:custGeom>
              <a:avLst/>
              <a:gdLst/>
              <a:ahLst/>
              <a:cxnLst/>
              <a:rect l="l" t="t" r="r" b="b"/>
              <a:pathLst>
                <a:path w="2811865" h="239483">
                  <a:moveTo>
                    <a:pt x="2759254" y="133089"/>
                  </a:moveTo>
                  <a:cubicBezTo>
                    <a:pt x="2750833" y="139253"/>
                    <a:pt x="2745950" y="144419"/>
                    <a:pt x="2744604" y="148586"/>
                  </a:cubicBezTo>
                  <a:cubicBezTo>
                    <a:pt x="2743258" y="152753"/>
                    <a:pt x="2742586" y="158744"/>
                    <a:pt x="2742586" y="166557"/>
                  </a:cubicBezTo>
                  <a:cubicBezTo>
                    <a:pt x="2742586" y="175499"/>
                    <a:pt x="2743172" y="181272"/>
                    <a:pt x="2744344" y="183877"/>
                  </a:cubicBezTo>
                  <a:cubicBezTo>
                    <a:pt x="2745516" y="186481"/>
                    <a:pt x="2747838" y="187784"/>
                    <a:pt x="2751311" y="187784"/>
                  </a:cubicBezTo>
                  <a:cubicBezTo>
                    <a:pt x="2754610" y="187784"/>
                    <a:pt x="2756758" y="186764"/>
                    <a:pt x="2757757" y="184723"/>
                  </a:cubicBezTo>
                  <a:cubicBezTo>
                    <a:pt x="2758755" y="182683"/>
                    <a:pt x="2759254" y="177322"/>
                    <a:pt x="2759254" y="168641"/>
                  </a:cubicBezTo>
                  <a:close/>
                  <a:moveTo>
                    <a:pt x="1501954" y="133089"/>
                  </a:moveTo>
                  <a:cubicBezTo>
                    <a:pt x="1493533" y="139253"/>
                    <a:pt x="1488650" y="144419"/>
                    <a:pt x="1487304" y="148586"/>
                  </a:cubicBezTo>
                  <a:cubicBezTo>
                    <a:pt x="1485959" y="152753"/>
                    <a:pt x="1485286" y="158744"/>
                    <a:pt x="1485286" y="166557"/>
                  </a:cubicBezTo>
                  <a:cubicBezTo>
                    <a:pt x="1485286" y="175499"/>
                    <a:pt x="1485872" y="181272"/>
                    <a:pt x="1487044" y="183877"/>
                  </a:cubicBezTo>
                  <a:cubicBezTo>
                    <a:pt x="1488216" y="186481"/>
                    <a:pt x="1490538" y="187784"/>
                    <a:pt x="1494011" y="187784"/>
                  </a:cubicBezTo>
                  <a:cubicBezTo>
                    <a:pt x="1497310" y="187784"/>
                    <a:pt x="1499458" y="186764"/>
                    <a:pt x="1500457" y="184723"/>
                  </a:cubicBezTo>
                  <a:cubicBezTo>
                    <a:pt x="1501455" y="182683"/>
                    <a:pt x="1501954" y="177322"/>
                    <a:pt x="1501954" y="168641"/>
                  </a:cubicBezTo>
                  <a:close/>
                  <a:moveTo>
                    <a:pt x="1982911" y="69930"/>
                  </a:moveTo>
                  <a:cubicBezTo>
                    <a:pt x="1979786" y="69930"/>
                    <a:pt x="1977702" y="71081"/>
                    <a:pt x="1976660" y="73381"/>
                  </a:cubicBezTo>
                  <a:cubicBezTo>
                    <a:pt x="1975619" y="75682"/>
                    <a:pt x="1975098" y="81260"/>
                    <a:pt x="1975098" y="90115"/>
                  </a:cubicBezTo>
                  <a:lnTo>
                    <a:pt x="1975098" y="168120"/>
                  </a:lnTo>
                  <a:cubicBezTo>
                    <a:pt x="1975098" y="176281"/>
                    <a:pt x="1975619" y="181598"/>
                    <a:pt x="1976660" y="184072"/>
                  </a:cubicBezTo>
                  <a:cubicBezTo>
                    <a:pt x="1977702" y="186547"/>
                    <a:pt x="1979742" y="187784"/>
                    <a:pt x="1982781" y="187784"/>
                  </a:cubicBezTo>
                  <a:cubicBezTo>
                    <a:pt x="1985906" y="187784"/>
                    <a:pt x="1987968" y="186655"/>
                    <a:pt x="1988966" y="184398"/>
                  </a:cubicBezTo>
                  <a:cubicBezTo>
                    <a:pt x="1989965" y="182141"/>
                    <a:pt x="1990464" y="177279"/>
                    <a:pt x="1990464" y="169813"/>
                  </a:cubicBezTo>
                  <a:lnTo>
                    <a:pt x="1990464" y="90115"/>
                  </a:lnTo>
                  <a:cubicBezTo>
                    <a:pt x="1990464" y="81260"/>
                    <a:pt x="1989987" y="75682"/>
                    <a:pt x="1989032" y="73381"/>
                  </a:cubicBezTo>
                  <a:cubicBezTo>
                    <a:pt x="1988077" y="71081"/>
                    <a:pt x="1986036" y="69930"/>
                    <a:pt x="1982911" y="69930"/>
                  </a:cubicBezTo>
                  <a:close/>
                  <a:moveTo>
                    <a:pt x="211261" y="69930"/>
                  </a:moveTo>
                  <a:cubicBezTo>
                    <a:pt x="208136" y="69930"/>
                    <a:pt x="206052" y="71081"/>
                    <a:pt x="205010" y="73381"/>
                  </a:cubicBezTo>
                  <a:cubicBezTo>
                    <a:pt x="203969" y="75682"/>
                    <a:pt x="203448" y="81260"/>
                    <a:pt x="203448" y="90115"/>
                  </a:cubicBezTo>
                  <a:lnTo>
                    <a:pt x="203448" y="168120"/>
                  </a:lnTo>
                  <a:cubicBezTo>
                    <a:pt x="203448" y="176281"/>
                    <a:pt x="203969" y="181598"/>
                    <a:pt x="205010" y="184072"/>
                  </a:cubicBezTo>
                  <a:cubicBezTo>
                    <a:pt x="206052" y="186547"/>
                    <a:pt x="208092" y="187784"/>
                    <a:pt x="211131" y="187784"/>
                  </a:cubicBezTo>
                  <a:cubicBezTo>
                    <a:pt x="214256" y="187784"/>
                    <a:pt x="216318" y="186655"/>
                    <a:pt x="217317" y="184398"/>
                  </a:cubicBezTo>
                  <a:cubicBezTo>
                    <a:pt x="218315" y="182141"/>
                    <a:pt x="218814" y="177279"/>
                    <a:pt x="218814" y="169813"/>
                  </a:cubicBezTo>
                  <a:lnTo>
                    <a:pt x="218814" y="90115"/>
                  </a:lnTo>
                  <a:cubicBezTo>
                    <a:pt x="218814" y="81260"/>
                    <a:pt x="218337" y="75682"/>
                    <a:pt x="217382" y="73381"/>
                  </a:cubicBezTo>
                  <a:cubicBezTo>
                    <a:pt x="216427" y="71081"/>
                    <a:pt x="214387" y="69930"/>
                    <a:pt x="211261" y="69930"/>
                  </a:cubicBezTo>
                  <a:close/>
                  <a:moveTo>
                    <a:pt x="2486024" y="42453"/>
                  </a:moveTo>
                  <a:lnTo>
                    <a:pt x="2540198" y="42453"/>
                  </a:lnTo>
                  <a:lnTo>
                    <a:pt x="2540198" y="215261"/>
                  </a:lnTo>
                  <a:lnTo>
                    <a:pt x="2486024" y="215261"/>
                  </a:lnTo>
                  <a:close/>
                  <a:moveTo>
                    <a:pt x="1760711" y="42453"/>
                  </a:moveTo>
                  <a:lnTo>
                    <a:pt x="1808471" y="42453"/>
                  </a:lnTo>
                  <a:lnTo>
                    <a:pt x="1825758" y="159134"/>
                  </a:lnTo>
                  <a:lnTo>
                    <a:pt x="1834190" y="42453"/>
                  </a:lnTo>
                  <a:lnTo>
                    <a:pt x="1881787" y="42453"/>
                  </a:lnTo>
                  <a:lnTo>
                    <a:pt x="1866754" y="167473"/>
                  </a:lnTo>
                  <a:cubicBezTo>
                    <a:pt x="1864376" y="187264"/>
                    <a:pt x="1862384" y="200763"/>
                    <a:pt x="1860778" y="207968"/>
                  </a:cubicBezTo>
                  <a:cubicBezTo>
                    <a:pt x="1859172" y="215174"/>
                    <a:pt x="1856503" y="221121"/>
                    <a:pt x="1852770" y="225809"/>
                  </a:cubicBezTo>
                  <a:cubicBezTo>
                    <a:pt x="1849038" y="230497"/>
                    <a:pt x="1843852" y="233948"/>
                    <a:pt x="1837211" y="236162"/>
                  </a:cubicBezTo>
                  <a:cubicBezTo>
                    <a:pt x="1830570" y="238376"/>
                    <a:pt x="1819958" y="239483"/>
                    <a:pt x="1805374" y="239483"/>
                  </a:cubicBezTo>
                  <a:lnTo>
                    <a:pt x="1773473" y="239483"/>
                  </a:lnTo>
                  <a:lnTo>
                    <a:pt x="1773473" y="211875"/>
                  </a:lnTo>
                  <a:cubicBezTo>
                    <a:pt x="1781647" y="211875"/>
                    <a:pt x="1786908" y="211463"/>
                    <a:pt x="1789256" y="210638"/>
                  </a:cubicBezTo>
                  <a:cubicBezTo>
                    <a:pt x="1791604" y="209813"/>
                    <a:pt x="1792779" y="207968"/>
                    <a:pt x="1792779" y="205104"/>
                  </a:cubicBezTo>
                  <a:cubicBezTo>
                    <a:pt x="1792779" y="203715"/>
                    <a:pt x="1791692" y="197681"/>
                    <a:pt x="1789519" y="187002"/>
                  </a:cubicBezTo>
                  <a:close/>
                  <a:moveTo>
                    <a:pt x="990600" y="42453"/>
                  </a:moveTo>
                  <a:lnTo>
                    <a:pt x="1044773" y="42453"/>
                  </a:lnTo>
                  <a:lnTo>
                    <a:pt x="1044773" y="215261"/>
                  </a:lnTo>
                  <a:lnTo>
                    <a:pt x="990600" y="215261"/>
                  </a:lnTo>
                  <a:close/>
                  <a:moveTo>
                    <a:pt x="704068" y="42453"/>
                  </a:moveTo>
                  <a:lnTo>
                    <a:pt x="756679" y="42453"/>
                  </a:lnTo>
                  <a:lnTo>
                    <a:pt x="756679" y="160046"/>
                  </a:lnTo>
                  <a:cubicBezTo>
                    <a:pt x="756679" y="173502"/>
                    <a:pt x="757092" y="181489"/>
                    <a:pt x="757916" y="184007"/>
                  </a:cubicBezTo>
                  <a:cubicBezTo>
                    <a:pt x="758741" y="186525"/>
                    <a:pt x="760976" y="187784"/>
                    <a:pt x="764623" y="187784"/>
                  </a:cubicBezTo>
                  <a:cubicBezTo>
                    <a:pt x="768530" y="187784"/>
                    <a:pt x="770852" y="186481"/>
                    <a:pt x="771590" y="183877"/>
                  </a:cubicBezTo>
                  <a:cubicBezTo>
                    <a:pt x="772328" y="181272"/>
                    <a:pt x="772697" y="172895"/>
                    <a:pt x="772697" y="158744"/>
                  </a:cubicBezTo>
                  <a:lnTo>
                    <a:pt x="772697" y="42453"/>
                  </a:lnTo>
                  <a:lnTo>
                    <a:pt x="825307" y="42453"/>
                  </a:lnTo>
                  <a:lnTo>
                    <a:pt x="825307" y="215261"/>
                  </a:lnTo>
                  <a:lnTo>
                    <a:pt x="771785" y="215261"/>
                  </a:lnTo>
                  <a:lnTo>
                    <a:pt x="772697" y="200904"/>
                  </a:lnTo>
                  <a:cubicBezTo>
                    <a:pt x="769050" y="206731"/>
                    <a:pt x="764558" y="211102"/>
                    <a:pt x="759218" y="214016"/>
                  </a:cubicBezTo>
                  <a:cubicBezTo>
                    <a:pt x="753879" y="216930"/>
                    <a:pt x="747737" y="218386"/>
                    <a:pt x="740792" y="218386"/>
                  </a:cubicBezTo>
                  <a:cubicBezTo>
                    <a:pt x="732891" y="218386"/>
                    <a:pt x="726337" y="216997"/>
                    <a:pt x="721128" y="214219"/>
                  </a:cubicBezTo>
                  <a:cubicBezTo>
                    <a:pt x="715919" y="211441"/>
                    <a:pt x="712077" y="207751"/>
                    <a:pt x="709603" y="203150"/>
                  </a:cubicBezTo>
                  <a:cubicBezTo>
                    <a:pt x="707129" y="198549"/>
                    <a:pt x="705588" y="193752"/>
                    <a:pt x="704980" y="188760"/>
                  </a:cubicBezTo>
                  <a:cubicBezTo>
                    <a:pt x="704372" y="183768"/>
                    <a:pt x="704068" y="173850"/>
                    <a:pt x="704068" y="159004"/>
                  </a:cubicBezTo>
                  <a:close/>
                  <a:moveTo>
                    <a:pt x="1361312" y="40500"/>
                  </a:moveTo>
                  <a:lnTo>
                    <a:pt x="1361312" y="94152"/>
                  </a:lnTo>
                  <a:cubicBezTo>
                    <a:pt x="1362875" y="94239"/>
                    <a:pt x="1364220" y="94282"/>
                    <a:pt x="1365349" y="94282"/>
                  </a:cubicBezTo>
                  <a:cubicBezTo>
                    <a:pt x="1370384" y="94282"/>
                    <a:pt x="1373878" y="93045"/>
                    <a:pt x="1375832" y="90571"/>
                  </a:cubicBezTo>
                  <a:cubicBezTo>
                    <a:pt x="1377785" y="88097"/>
                    <a:pt x="1378762" y="82953"/>
                    <a:pt x="1378762" y="75139"/>
                  </a:cubicBezTo>
                  <a:lnTo>
                    <a:pt x="1378762" y="57820"/>
                  </a:lnTo>
                  <a:cubicBezTo>
                    <a:pt x="1378762" y="50614"/>
                    <a:pt x="1377633" y="45926"/>
                    <a:pt x="1375376" y="43755"/>
                  </a:cubicBezTo>
                  <a:cubicBezTo>
                    <a:pt x="1373119" y="41585"/>
                    <a:pt x="1368431" y="40500"/>
                    <a:pt x="1361312" y="40500"/>
                  </a:cubicBezTo>
                  <a:close/>
                  <a:moveTo>
                    <a:pt x="2752613" y="39328"/>
                  </a:moveTo>
                  <a:cubicBezTo>
                    <a:pt x="2770410" y="39328"/>
                    <a:pt x="2783824" y="42475"/>
                    <a:pt x="2792852" y="48769"/>
                  </a:cubicBezTo>
                  <a:cubicBezTo>
                    <a:pt x="2801881" y="55063"/>
                    <a:pt x="2807308" y="62790"/>
                    <a:pt x="2809131" y="71949"/>
                  </a:cubicBezTo>
                  <a:cubicBezTo>
                    <a:pt x="2810954" y="81108"/>
                    <a:pt x="2811865" y="99969"/>
                    <a:pt x="2811865" y="128531"/>
                  </a:cubicBezTo>
                  <a:lnTo>
                    <a:pt x="2811865" y="215261"/>
                  </a:lnTo>
                  <a:lnTo>
                    <a:pt x="2760687" y="215261"/>
                  </a:lnTo>
                  <a:lnTo>
                    <a:pt x="2760687" y="199862"/>
                  </a:lnTo>
                  <a:cubicBezTo>
                    <a:pt x="2757475" y="206037"/>
                    <a:pt x="2753330" y="210668"/>
                    <a:pt x="2748250" y="213755"/>
                  </a:cubicBezTo>
                  <a:cubicBezTo>
                    <a:pt x="2743172" y="216843"/>
                    <a:pt x="2737116" y="218386"/>
                    <a:pt x="2730084" y="218386"/>
                  </a:cubicBezTo>
                  <a:cubicBezTo>
                    <a:pt x="2720882" y="218386"/>
                    <a:pt x="2712439" y="215804"/>
                    <a:pt x="2704756" y="210638"/>
                  </a:cubicBezTo>
                  <a:cubicBezTo>
                    <a:pt x="2697072" y="205473"/>
                    <a:pt x="2693231" y="194165"/>
                    <a:pt x="2693231" y="176715"/>
                  </a:cubicBezTo>
                  <a:lnTo>
                    <a:pt x="2693231" y="162520"/>
                  </a:lnTo>
                  <a:cubicBezTo>
                    <a:pt x="2693231" y="149584"/>
                    <a:pt x="2695271" y="140773"/>
                    <a:pt x="2699351" y="136085"/>
                  </a:cubicBezTo>
                  <a:cubicBezTo>
                    <a:pt x="2703432" y="131396"/>
                    <a:pt x="2713546" y="125927"/>
                    <a:pt x="2729694" y="119676"/>
                  </a:cubicBezTo>
                  <a:cubicBezTo>
                    <a:pt x="2746970" y="112905"/>
                    <a:pt x="2756216" y="108347"/>
                    <a:pt x="2757432" y="106003"/>
                  </a:cubicBezTo>
                  <a:cubicBezTo>
                    <a:pt x="2758647" y="103659"/>
                    <a:pt x="2759254" y="98884"/>
                    <a:pt x="2759254" y="91678"/>
                  </a:cubicBezTo>
                  <a:cubicBezTo>
                    <a:pt x="2759254" y="82649"/>
                    <a:pt x="2758582" y="76767"/>
                    <a:pt x="2757236" y="74032"/>
                  </a:cubicBezTo>
                  <a:cubicBezTo>
                    <a:pt x="2755890" y="71298"/>
                    <a:pt x="2753655" y="69930"/>
                    <a:pt x="2750530" y="69930"/>
                  </a:cubicBezTo>
                  <a:cubicBezTo>
                    <a:pt x="2746970" y="69930"/>
                    <a:pt x="2744756" y="71081"/>
                    <a:pt x="2743888" y="73381"/>
                  </a:cubicBezTo>
                  <a:cubicBezTo>
                    <a:pt x="2743020" y="75682"/>
                    <a:pt x="2742586" y="81651"/>
                    <a:pt x="2742586" y="91287"/>
                  </a:cubicBezTo>
                  <a:lnTo>
                    <a:pt x="2742586" y="109388"/>
                  </a:lnTo>
                  <a:lnTo>
                    <a:pt x="2693231" y="109388"/>
                  </a:lnTo>
                  <a:lnTo>
                    <a:pt x="2693231" y="97798"/>
                  </a:lnTo>
                  <a:cubicBezTo>
                    <a:pt x="2693231" y="84429"/>
                    <a:pt x="2694772" y="74119"/>
                    <a:pt x="2697854" y="66870"/>
                  </a:cubicBezTo>
                  <a:cubicBezTo>
                    <a:pt x="2700936" y="59621"/>
                    <a:pt x="2707121" y="53218"/>
                    <a:pt x="2716411" y="47662"/>
                  </a:cubicBezTo>
                  <a:cubicBezTo>
                    <a:pt x="2725700" y="42106"/>
                    <a:pt x="2737768" y="39328"/>
                    <a:pt x="2752613" y="39328"/>
                  </a:cubicBezTo>
                  <a:close/>
                  <a:moveTo>
                    <a:pt x="2638388" y="39328"/>
                  </a:moveTo>
                  <a:cubicBezTo>
                    <a:pt x="2647416" y="39328"/>
                    <a:pt x="2654796" y="41455"/>
                    <a:pt x="2660526" y="45709"/>
                  </a:cubicBezTo>
                  <a:cubicBezTo>
                    <a:pt x="2666256" y="49963"/>
                    <a:pt x="2669945" y="55324"/>
                    <a:pt x="2671595" y="61791"/>
                  </a:cubicBezTo>
                  <a:cubicBezTo>
                    <a:pt x="2673244" y="68259"/>
                    <a:pt x="2674069" y="79046"/>
                    <a:pt x="2674069" y="94152"/>
                  </a:cubicBezTo>
                  <a:lnTo>
                    <a:pt x="2674069" y="215261"/>
                  </a:lnTo>
                  <a:lnTo>
                    <a:pt x="2621458" y="215261"/>
                  </a:lnTo>
                  <a:lnTo>
                    <a:pt x="2621458" y="95585"/>
                  </a:lnTo>
                  <a:cubicBezTo>
                    <a:pt x="2621458" y="83691"/>
                    <a:pt x="2621068" y="76442"/>
                    <a:pt x="2620286" y="73837"/>
                  </a:cubicBezTo>
                  <a:cubicBezTo>
                    <a:pt x="2619505" y="71233"/>
                    <a:pt x="2617334" y="69930"/>
                    <a:pt x="2613775" y="69930"/>
                  </a:cubicBezTo>
                  <a:cubicBezTo>
                    <a:pt x="2610042" y="69930"/>
                    <a:pt x="2607698" y="71428"/>
                    <a:pt x="2606743" y="74423"/>
                  </a:cubicBezTo>
                  <a:cubicBezTo>
                    <a:pt x="2605788" y="77418"/>
                    <a:pt x="2605310" y="85427"/>
                    <a:pt x="2605310" y="98450"/>
                  </a:cubicBezTo>
                  <a:lnTo>
                    <a:pt x="2605310" y="215261"/>
                  </a:lnTo>
                  <a:lnTo>
                    <a:pt x="2552700" y="215261"/>
                  </a:lnTo>
                  <a:lnTo>
                    <a:pt x="2552700" y="42453"/>
                  </a:lnTo>
                  <a:lnTo>
                    <a:pt x="2606222" y="42453"/>
                  </a:lnTo>
                  <a:lnTo>
                    <a:pt x="2605310" y="58373"/>
                  </a:lnTo>
                  <a:cubicBezTo>
                    <a:pt x="2609130" y="52024"/>
                    <a:pt x="2613796" y="47263"/>
                    <a:pt x="2619310" y="44089"/>
                  </a:cubicBezTo>
                  <a:cubicBezTo>
                    <a:pt x="2624822" y="40915"/>
                    <a:pt x="2631182" y="39328"/>
                    <a:pt x="2638388" y="39328"/>
                  </a:cubicBezTo>
                  <a:close/>
                  <a:moveTo>
                    <a:pt x="1981088" y="39328"/>
                  </a:moveTo>
                  <a:cubicBezTo>
                    <a:pt x="1992895" y="39328"/>
                    <a:pt x="2003031" y="41086"/>
                    <a:pt x="2011496" y="44602"/>
                  </a:cubicBezTo>
                  <a:cubicBezTo>
                    <a:pt x="2019960" y="48118"/>
                    <a:pt x="2026493" y="52697"/>
                    <a:pt x="2031094" y="58340"/>
                  </a:cubicBezTo>
                  <a:cubicBezTo>
                    <a:pt x="2035696" y="63983"/>
                    <a:pt x="2038842" y="69800"/>
                    <a:pt x="2040536" y="75791"/>
                  </a:cubicBezTo>
                  <a:cubicBezTo>
                    <a:pt x="2042228" y="81781"/>
                    <a:pt x="2043075" y="90897"/>
                    <a:pt x="2043075" y="103138"/>
                  </a:cubicBezTo>
                  <a:lnTo>
                    <a:pt x="2043075" y="145461"/>
                  </a:lnTo>
                  <a:cubicBezTo>
                    <a:pt x="2043075" y="161001"/>
                    <a:pt x="2042294" y="172395"/>
                    <a:pt x="2040731" y="179645"/>
                  </a:cubicBezTo>
                  <a:cubicBezTo>
                    <a:pt x="2039168" y="186894"/>
                    <a:pt x="2035826" y="193665"/>
                    <a:pt x="2030704" y="199960"/>
                  </a:cubicBezTo>
                  <a:cubicBezTo>
                    <a:pt x="2025582" y="206254"/>
                    <a:pt x="2019005" y="210899"/>
                    <a:pt x="2010974" y="213894"/>
                  </a:cubicBezTo>
                  <a:cubicBezTo>
                    <a:pt x="2002944" y="216889"/>
                    <a:pt x="1993720" y="218386"/>
                    <a:pt x="1983302" y="218386"/>
                  </a:cubicBezTo>
                  <a:cubicBezTo>
                    <a:pt x="1971668" y="218386"/>
                    <a:pt x="1961815" y="217106"/>
                    <a:pt x="1953741" y="214545"/>
                  </a:cubicBezTo>
                  <a:cubicBezTo>
                    <a:pt x="1945667" y="211984"/>
                    <a:pt x="1939394" y="208120"/>
                    <a:pt x="1934923" y="202955"/>
                  </a:cubicBezTo>
                  <a:cubicBezTo>
                    <a:pt x="1930452" y="197789"/>
                    <a:pt x="1927262" y="191538"/>
                    <a:pt x="1925352" y="184203"/>
                  </a:cubicBezTo>
                  <a:cubicBezTo>
                    <a:pt x="1923442" y="176867"/>
                    <a:pt x="1922487" y="165863"/>
                    <a:pt x="1922487" y="151191"/>
                  </a:cubicBezTo>
                  <a:lnTo>
                    <a:pt x="1922487" y="106914"/>
                  </a:lnTo>
                  <a:cubicBezTo>
                    <a:pt x="1922487" y="90853"/>
                    <a:pt x="1924223" y="78308"/>
                    <a:pt x="1927696" y="69279"/>
                  </a:cubicBezTo>
                  <a:cubicBezTo>
                    <a:pt x="1931168" y="60250"/>
                    <a:pt x="1937419" y="53001"/>
                    <a:pt x="1946448" y="47532"/>
                  </a:cubicBezTo>
                  <a:cubicBezTo>
                    <a:pt x="1955477" y="42062"/>
                    <a:pt x="1967024" y="39328"/>
                    <a:pt x="1981088" y="39328"/>
                  </a:cubicBezTo>
                  <a:close/>
                  <a:moveTo>
                    <a:pt x="1655359" y="39328"/>
                  </a:moveTo>
                  <a:lnTo>
                    <a:pt x="1655359" y="100143"/>
                  </a:lnTo>
                  <a:cubicBezTo>
                    <a:pt x="1645723" y="100143"/>
                    <a:pt x="1638647" y="101445"/>
                    <a:pt x="1634133" y="104049"/>
                  </a:cubicBezTo>
                  <a:cubicBezTo>
                    <a:pt x="1629618" y="106654"/>
                    <a:pt x="1626840" y="110278"/>
                    <a:pt x="1625798" y="114923"/>
                  </a:cubicBezTo>
                  <a:cubicBezTo>
                    <a:pt x="1624756" y="119568"/>
                    <a:pt x="1624236" y="130268"/>
                    <a:pt x="1624236" y="147023"/>
                  </a:cubicBezTo>
                  <a:lnTo>
                    <a:pt x="1624236" y="215261"/>
                  </a:lnTo>
                  <a:lnTo>
                    <a:pt x="1571625" y="215261"/>
                  </a:lnTo>
                  <a:lnTo>
                    <a:pt x="1571625" y="42453"/>
                  </a:lnTo>
                  <a:lnTo>
                    <a:pt x="1624236" y="42453"/>
                  </a:lnTo>
                  <a:lnTo>
                    <a:pt x="1622152" y="65177"/>
                  </a:lnTo>
                  <a:cubicBezTo>
                    <a:pt x="1629792" y="48902"/>
                    <a:pt x="1640861" y="40285"/>
                    <a:pt x="1655359" y="39328"/>
                  </a:cubicBezTo>
                  <a:close/>
                  <a:moveTo>
                    <a:pt x="1495313" y="39328"/>
                  </a:moveTo>
                  <a:cubicBezTo>
                    <a:pt x="1513110" y="39328"/>
                    <a:pt x="1526524" y="42475"/>
                    <a:pt x="1535552" y="48769"/>
                  </a:cubicBezTo>
                  <a:cubicBezTo>
                    <a:pt x="1544581" y="55063"/>
                    <a:pt x="1550007" y="62790"/>
                    <a:pt x="1551830" y="71949"/>
                  </a:cubicBezTo>
                  <a:cubicBezTo>
                    <a:pt x="1553654" y="81108"/>
                    <a:pt x="1554565" y="99969"/>
                    <a:pt x="1554565" y="128531"/>
                  </a:cubicBezTo>
                  <a:lnTo>
                    <a:pt x="1554565" y="215261"/>
                  </a:lnTo>
                  <a:lnTo>
                    <a:pt x="1503387" y="215261"/>
                  </a:lnTo>
                  <a:lnTo>
                    <a:pt x="1503387" y="199862"/>
                  </a:lnTo>
                  <a:cubicBezTo>
                    <a:pt x="1500175" y="206037"/>
                    <a:pt x="1496029" y="210668"/>
                    <a:pt x="1490950" y="213755"/>
                  </a:cubicBezTo>
                  <a:cubicBezTo>
                    <a:pt x="1485872" y="216843"/>
                    <a:pt x="1479816" y="218386"/>
                    <a:pt x="1472784" y="218386"/>
                  </a:cubicBezTo>
                  <a:cubicBezTo>
                    <a:pt x="1463582" y="218386"/>
                    <a:pt x="1455139" y="215804"/>
                    <a:pt x="1447456" y="210638"/>
                  </a:cubicBezTo>
                  <a:cubicBezTo>
                    <a:pt x="1439772" y="205473"/>
                    <a:pt x="1435931" y="194165"/>
                    <a:pt x="1435931" y="176715"/>
                  </a:cubicBezTo>
                  <a:lnTo>
                    <a:pt x="1435931" y="162520"/>
                  </a:lnTo>
                  <a:cubicBezTo>
                    <a:pt x="1435931" y="149584"/>
                    <a:pt x="1437971" y="140773"/>
                    <a:pt x="1442051" y="136085"/>
                  </a:cubicBezTo>
                  <a:cubicBezTo>
                    <a:pt x="1446132" y="131396"/>
                    <a:pt x="1456246" y="125927"/>
                    <a:pt x="1472394" y="119676"/>
                  </a:cubicBezTo>
                  <a:cubicBezTo>
                    <a:pt x="1489670" y="112905"/>
                    <a:pt x="1498916" y="108347"/>
                    <a:pt x="1500131" y="106003"/>
                  </a:cubicBezTo>
                  <a:cubicBezTo>
                    <a:pt x="1501347" y="103659"/>
                    <a:pt x="1501954" y="98884"/>
                    <a:pt x="1501954" y="91678"/>
                  </a:cubicBezTo>
                  <a:cubicBezTo>
                    <a:pt x="1501954" y="82649"/>
                    <a:pt x="1501282" y="76767"/>
                    <a:pt x="1499936" y="74032"/>
                  </a:cubicBezTo>
                  <a:cubicBezTo>
                    <a:pt x="1498590" y="71298"/>
                    <a:pt x="1496355" y="69930"/>
                    <a:pt x="1493229" y="69930"/>
                  </a:cubicBezTo>
                  <a:cubicBezTo>
                    <a:pt x="1489670" y="69930"/>
                    <a:pt x="1487456" y="71081"/>
                    <a:pt x="1486588" y="73381"/>
                  </a:cubicBezTo>
                  <a:cubicBezTo>
                    <a:pt x="1485720" y="75682"/>
                    <a:pt x="1485286" y="81651"/>
                    <a:pt x="1485286" y="91287"/>
                  </a:cubicBezTo>
                  <a:lnTo>
                    <a:pt x="1485286" y="109388"/>
                  </a:lnTo>
                  <a:lnTo>
                    <a:pt x="1435931" y="109388"/>
                  </a:lnTo>
                  <a:lnTo>
                    <a:pt x="1435931" y="97798"/>
                  </a:lnTo>
                  <a:cubicBezTo>
                    <a:pt x="1435931" y="84429"/>
                    <a:pt x="1437472" y="74119"/>
                    <a:pt x="1440554" y="66870"/>
                  </a:cubicBezTo>
                  <a:cubicBezTo>
                    <a:pt x="1443636" y="59621"/>
                    <a:pt x="1449821" y="53218"/>
                    <a:pt x="1459110" y="47662"/>
                  </a:cubicBezTo>
                  <a:cubicBezTo>
                    <a:pt x="1468400" y="42106"/>
                    <a:pt x="1480467" y="39328"/>
                    <a:pt x="1495313" y="39328"/>
                  </a:cubicBezTo>
                  <a:close/>
                  <a:moveTo>
                    <a:pt x="1107802" y="39328"/>
                  </a:moveTo>
                  <a:cubicBezTo>
                    <a:pt x="1119262" y="39328"/>
                    <a:pt x="1129007" y="40782"/>
                    <a:pt x="1137037" y="43690"/>
                  </a:cubicBezTo>
                  <a:cubicBezTo>
                    <a:pt x="1145068" y="46598"/>
                    <a:pt x="1151232" y="50440"/>
                    <a:pt x="1155529" y="55215"/>
                  </a:cubicBezTo>
                  <a:cubicBezTo>
                    <a:pt x="1159826" y="59990"/>
                    <a:pt x="1162431" y="64418"/>
                    <a:pt x="1163343" y="68498"/>
                  </a:cubicBezTo>
                  <a:cubicBezTo>
                    <a:pt x="1164254" y="72578"/>
                    <a:pt x="1164710" y="78959"/>
                    <a:pt x="1164710" y="87641"/>
                  </a:cubicBezTo>
                  <a:lnTo>
                    <a:pt x="1164710" y="97668"/>
                  </a:lnTo>
                  <a:lnTo>
                    <a:pt x="1118090" y="97668"/>
                  </a:lnTo>
                  <a:lnTo>
                    <a:pt x="1118090" y="88292"/>
                  </a:lnTo>
                  <a:cubicBezTo>
                    <a:pt x="1118090" y="80305"/>
                    <a:pt x="1117634" y="75248"/>
                    <a:pt x="1116722" y="73121"/>
                  </a:cubicBezTo>
                  <a:cubicBezTo>
                    <a:pt x="1115811" y="70994"/>
                    <a:pt x="1113532" y="69930"/>
                    <a:pt x="1109885" y="69930"/>
                  </a:cubicBezTo>
                  <a:cubicBezTo>
                    <a:pt x="1106934" y="69930"/>
                    <a:pt x="1104720" y="70907"/>
                    <a:pt x="1103244" y="72860"/>
                  </a:cubicBezTo>
                  <a:cubicBezTo>
                    <a:pt x="1101768" y="74814"/>
                    <a:pt x="1101030" y="77744"/>
                    <a:pt x="1101030" y="81651"/>
                  </a:cubicBezTo>
                  <a:cubicBezTo>
                    <a:pt x="1101030" y="86946"/>
                    <a:pt x="1101399" y="90831"/>
                    <a:pt x="1102137" y="93306"/>
                  </a:cubicBezTo>
                  <a:cubicBezTo>
                    <a:pt x="1102875" y="95780"/>
                    <a:pt x="1105089" y="98493"/>
                    <a:pt x="1108778" y="101445"/>
                  </a:cubicBezTo>
                  <a:cubicBezTo>
                    <a:pt x="1112468" y="104397"/>
                    <a:pt x="1120043" y="108694"/>
                    <a:pt x="1131503" y="114337"/>
                  </a:cubicBezTo>
                  <a:cubicBezTo>
                    <a:pt x="1146782" y="121803"/>
                    <a:pt x="1156810" y="128835"/>
                    <a:pt x="1161584" y="135433"/>
                  </a:cubicBezTo>
                  <a:cubicBezTo>
                    <a:pt x="1166359" y="142031"/>
                    <a:pt x="1168747" y="151625"/>
                    <a:pt x="1168747" y="164213"/>
                  </a:cubicBezTo>
                  <a:cubicBezTo>
                    <a:pt x="1168747" y="178277"/>
                    <a:pt x="1166924" y="188891"/>
                    <a:pt x="1163278" y="196053"/>
                  </a:cubicBezTo>
                  <a:cubicBezTo>
                    <a:pt x="1159631" y="203215"/>
                    <a:pt x="1153532" y="208728"/>
                    <a:pt x="1144981" y="212591"/>
                  </a:cubicBezTo>
                  <a:cubicBezTo>
                    <a:pt x="1136430" y="216455"/>
                    <a:pt x="1126120" y="218386"/>
                    <a:pt x="1114052" y="218386"/>
                  </a:cubicBezTo>
                  <a:cubicBezTo>
                    <a:pt x="1100683" y="218386"/>
                    <a:pt x="1089245" y="216303"/>
                    <a:pt x="1079738" y="212136"/>
                  </a:cubicBezTo>
                  <a:cubicBezTo>
                    <a:pt x="1070232" y="207968"/>
                    <a:pt x="1063699" y="202325"/>
                    <a:pt x="1060140" y="195206"/>
                  </a:cubicBezTo>
                  <a:cubicBezTo>
                    <a:pt x="1056580" y="188088"/>
                    <a:pt x="1054800" y="177322"/>
                    <a:pt x="1054800" y="162911"/>
                  </a:cubicBezTo>
                  <a:lnTo>
                    <a:pt x="1054800" y="154576"/>
                  </a:lnTo>
                  <a:lnTo>
                    <a:pt x="1101421" y="154576"/>
                  </a:lnTo>
                  <a:lnTo>
                    <a:pt x="1101421" y="165515"/>
                  </a:lnTo>
                  <a:cubicBezTo>
                    <a:pt x="1101421" y="174805"/>
                    <a:pt x="1102007" y="180838"/>
                    <a:pt x="1103179" y="183616"/>
                  </a:cubicBezTo>
                  <a:cubicBezTo>
                    <a:pt x="1104351" y="186395"/>
                    <a:pt x="1106673" y="187784"/>
                    <a:pt x="1110146" y="187784"/>
                  </a:cubicBezTo>
                  <a:cubicBezTo>
                    <a:pt x="1113879" y="187784"/>
                    <a:pt x="1116483" y="186850"/>
                    <a:pt x="1117959" y="184984"/>
                  </a:cubicBezTo>
                  <a:cubicBezTo>
                    <a:pt x="1119435" y="183117"/>
                    <a:pt x="1120173" y="179189"/>
                    <a:pt x="1120173" y="173199"/>
                  </a:cubicBezTo>
                  <a:cubicBezTo>
                    <a:pt x="1120173" y="164951"/>
                    <a:pt x="1119218" y="159785"/>
                    <a:pt x="1117308" y="157702"/>
                  </a:cubicBezTo>
                  <a:cubicBezTo>
                    <a:pt x="1115311" y="155618"/>
                    <a:pt x="1105110" y="149454"/>
                    <a:pt x="1086706" y="139210"/>
                  </a:cubicBezTo>
                  <a:cubicBezTo>
                    <a:pt x="1071252" y="130528"/>
                    <a:pt x="1061832" y="122650"/>
                    <a:pt x="1058447" y="115574"/>
                  </a:cubicBezTo>
                  <a:cubicBezTo>
                    <a:pt x="1055061" y="108499"/>
                    <a:pt x="1053368" y="100099"/>
                    <a:pt x="1053368" y="90376"/>
                  </a:cubicBezTo>
                  <a:cubicBezTo>
                    <a:pt x="1053368" y="76572"/>
                    <a:pt x="1055191" y="66393"/>
                    <a:pt x="1058837" y="59838"/>
                  </a:cubicBezTo>
                  <a:cubicBezTo>
                    <a:pt x="1062484" y="53283"/>
                    <a:pt x="1068669" y="48226"/>
                    <a:pt x="1077394" y="44667"/>
                  </a:cubicBezTo>
                  <a:cubicBezTo>
                    <a:pt x="1086120" y="41107"/>
                    <a:pt x="1096255" y="39328"/>
                    <a:pt x="1107802" y="39328"/>
                  </a:cubicBezTo>
                  <a:close/>
                  <a:moveTo>
                    <a:pt x="933412" y="39328"/>
                  </a:moveTo>
                  <a:cubicBezTo>
                    <a:pt x="942441" y="39328"/>
                    <a:pt x="949821" y="41455"/>
                    <a:pt x="955551" y="45709"/>
                  </a:cubicBezTo>
                  <a:cubicBezTo>
                    <a:pt x="961280" y="49963"/>
                    <a:pt x="964970" y="55324"/>
                    <a:pt x="966620" y="61791"/>
                  </a:cubicBezTo>
                  <a:cubicBezTo>
                    <a:pt x="968269" y="68259"/>
                    <a:pt x="969094" y="79046"/>
                    <a:pt x="969094" y="94152"/>
                  </a:cubicBezTo>
                  <a:lnTo>
                    <a:pt x="969094" y="215261"/>
                  </a:lnTo>
                  <a:lnTo>
                    <a:pt x="916483" y="215261"/>
                  </a:lnTo>
                  <a:lnTo>
                    <a:pt x="916483" y="95585"/>
                  </a:lnTo>
                  <a:cubicBezTo>
                    <a:pt x="916483" y="83691"/>
                    <a:pt x="916093" y="76442"/>
                    <a:pt x="915311" y="73837"/>
                  </a:cubicBezTo>
                  <a:cubicBezTo>
                    <a:pt x="914530" y="71233"/>
                    <a:pt x="912360" y="69930"/>
                    <a:pt x="908800" y="69930"/>
                  </a:cubicBezTo>
                  <a:cubicBezTo>
                    <a:pt x="905067" y="69930"/>
                    <a:pt x="902723" y="71428"/>
                    <a:pt x="901768" y="74423"/>
                  </a:cubicBezTo>
                  <a:cubicBezTo>
                    <a:pt x="900813" y="77418"/>
                    <a:pt x="900335" y="85427"/>
                    <a:pt x="900335" y="98450"/>
                  </a:cubicBezTo>
                  <a:lnTo>
                    <a:pt x="900335" y="215261"/>
                  </a:lnTo>
                  <a:lnTo>
                    <a:pt x="847725" y="215261"/>
                  </a:lnTo>
                  <a:lnTo>
                    <a:pt x="847725" y="42453"/>
                  </a:lnTo>
                  <a:lnTo>
                    <a:pt x="901247" y="42453"/>
                  </a:lnTo>
                  <a:lnTo>
                    <a:pt x="900335" y="58373"/>
                  </a:lnTo>
                  <a:cubicBezTo>
                    <a:pt x="904155" y="52024"/>
                    <a:pt x="908822" y="47263"/>
                    <a:pt x="914335" y="44089"/>
                  </a:cubicBezTo>
                  <a:cubicBezTo>
                    <a:pt x="919847" y="40915"/>
                    <a:pt x="926207" y="39328"/>
                    <a:pt x="933412" y="39328"/>
                  </a:cubicBezTo>
                  <a:close/>
                  <a:moveTo>
                    <a:pt x="580206" y="39328"/>
                  </a:moveTo>
                  <a:cubicBezTo>
                    <a:pt x="594270" y="39328"/>
                    <a:pt x="605340" y="45850"/>
                    <a:pt x="613413" y="58894"/>
                  </a:cubicBezTo>
                  <a:cubicBezTo>
                    <a:pt x="617841" y="52372"/>
                    <a:pt x="622833" y="47480"/>
                    <a:pt x="628389" y="44219"/>
                  </a:cubicBezTo>
                  <a:cubicBezTo>
                    <a:pt x="633946" y="40958"/>
                    <a:pt x="640109" y="39328"/>
                    <a:pt x="646881" y="39328"/>
                  </a:cubicBezTo>
                  <a:cubicBezTo>
                    <a:pt x="655823" y="39328"/>
                    <a:pt x="663224" y="41498"/>
                    <a:pt x="669084" y="45839"/>
                  </a:cubicBezTo>
                  <a:cubicBezTo>
                    <a:pt x="674945" y="50180"/>
                    <a:pt x="678699" y="55497"/>
                    <a:pt x="680349" y="61791"/>
                  </a:cubicBezTo>
                  <a:cubicBezTo>
                    <a:pt x="681998" y="68086"/>
                    <a:pt x="682823" y="78308"/>
                    <a:pt x="682823" y="92459"/>
                  </a:cubicBezTo>
                  <a:lnTo>
                    <a:pt x="682823" y="215261"/>
                  </a:lnTo>
                  <a:lnTo>
                    <a:pt x="631775" y="215261"/>
                  </a:lnTo>
                  <a:lnTo>
                    <a:pt x="631775" y="102617"/>
                  </a:lnTo>
                  <a:cubicBezTo>
                    <a:pt x="631775" y="87858"/>
                    <a:pt x="631276" y="78721"/>
                    <a:pt x="630278" y="75204"/>
                  </a:cubicBezTo>
                  <a:cubicBezTo>
                    <a:pt x="629279" y="71688"/>
                    <a:pt x="626957" y="69930"/>
                    <a:pt x="623310" y="69930"/>
                  </a:cubicBezTo>
                  <a:cubicBezTo>
                    <a:pt x="619577" y="69930"/>
                    <a:pt x="617168" y="71667"/>
                    <a:pt x="616083" y="75139"/>
                  </a:cubicBezTo>
                  <a:cubicBezTo>
                    <a:pt x="614998" y="78612"/>
                    <a:pt x="614455" y="87771"/>
                    <a:pt x="614455" y="102617"/>
                  </a:cubicBezTo>
                  <a:lnTo>
                    <a:pt x="614455" y="215261"/>
                  </a:lnTo>
                  <a:lnTo>
                    <a:pt x="563407" y="215261"/>
                  </a:lnTo>
                  <a:lnTo>
                    <a:pt x="563407" y="105482"/>
                  </a:lnTo>
                  <a:cubicBezTo>
                    <a:pt x="563407" y="88553"/>
                    <a:pt x="562995" y="78395"/>
                    <a:pt x="562170" y="75009"/>
                  </a:cubicBezTo>
                  <a:cubicBezTo>
                    <a:pt x="561345" y="71623"/>
                    <a:pt x="559066" y="69930"/>
                    <a:pt x="555333" y="69930"/>
                  </a:cubicBezTo>
                  <a:cubicBezTo>
                    <a:pt x="552989" y="69930"/>
                    <a:pt x="550992" y="70820"/>
                    <a:pt x="549343" y="72600"/>
                  </a:cubicBezTo>
                  <a:cubicBezTo>
                    <a:pt x="547693" y="74380"/>
                    <a:pt x="546782" y="76550"/>
                    <a:pt x="546608" y="79111"/>
                  </a:cubicBezTo>
                  <a:cubicBezTo>
                    <a:pt x="546434" y="81672"/>
                    <a:pt x="546348" y="87120"/>
                    <a:pt x="546348" y="95454"/>
                  </a:cubicBezTo>
                  <a:lnTo>
                    <a:pt x="546348" y="215261"/>
                  </a:lnTo>
                  <a:lnTo>
                    <a:pt x="495300" y="215261"/>
                  </a:lnTo>
                  <a:lnTo>
                    <a:pt x="495300" y="42453"/>
                  </a:lnTo>
                  <a:lnTo>
                    <a:pt x="547259" y="42453"/>
                  </a:lnTo>
                  <a:lnTo>
                    <a:pt x="546348" y="58894"/>
                  </a:lnTo>
                  <a:cubicBezTo>
                    <a:pt x="550428" y="52372"/>
                    <a:pt x="555290" y="47480"/>
                    <a:pt x="560933" y="44219"/>
                  </a:cubicBezTo>
                  <a:cubicBezTo>
                    <a:pt x="566576" y="40958"/>
                    <a:pt x="573000" y="39328"/>
                    <a:pt x="580206" y="39328"/>
                  </a:cubicBezTo>
                  <a:close/>
                  <a:moveTo>
                    <a:pt x="370656" y="39328"/>
                  </a:moveTo>
                  <a:cubicBezTo>
                    <a:pt x="384720" y="39328"/>
                    <a:pt x="395789" y="45850"/>
                    <a:pt x="403863" y="58894"/>
                  </a:cubicBezTo>
                  <a:cubicBezTo>
                    <a:pt x="408291" y="52372"/>
                    <a:pt x="413283" y="47480"/>
                    <a:pt x="418839" y="44219"/>
                  </a:cubicBezTo>
                  <a:cubicBezTo>
                    <a:pt x="424395" y="40958"/>
                    <a:pt x="430559" y="39328"/>
                    <a:pt x="437331" y="39328"/>
                  </a:cubicBezTo>
                  <a:cubicBezTo>
                    <a:pt x="446273" y="39328"/>
                    <a:pt x="453674" y="41498"/>
                    <a:pt x="459534" y="45839"/>
                  </a:cubicBezTo>
                  <a:cubicBezTo>
                    <a:pt x="465395" y="50180"/>
                    <a:pt x="469149" y="55497"/>
                    <a:pt x="470799" y="61791"/>
                  </a:cubicBezTo>
                  <a:cubicBezTo>
                    <a:pt x="472448" y="68086"/>
                    <a:pt x="473273" y="78308"/>
                    <a:pt x="473273" y="92459"/>
                  </a:cubicBezTo>
                  <a:lnTo>
                    <a:pt x="473273" y="215261"/>
                  </a:lnTo>
                  <a:lnTo>
                    <a:pt x="422225" y="215261"/>
                  </a:lnTo>
                  <a:lnTo>
                    <a:pt x="422225" y="102617"/>
                  </a:lnTo>
                  <a:cubicBezTo>
                    <a:pt x="422225" y="87858"/>
                    <a:pt x="421726" y="78721"/>
                    <a:pt x="420727" y="75204"/>
                  </a:cubicBezTo>
                  <a:cubicBezTo>
                    <a:pt x="419729" y="71688"/>
                    <a:pt x="417407" y="69930"/>
                    <a:pt x="413760" y="69930"/>
                  </a:cubicBezTo>
                  <a:cubicBezTo>
                    <a:pt x="410027" y="69930"/>
                    <a:pt x="407618" y="71667"/>
                    <a:pt x="406533" y="75139"/>
                  </a:cubicBezTo>
                  <a:cubicBezTo>
                    <a:pt x="405448" y="78612"/>
                    <a:pt x="404905" y="87771"/>
                    <a:pt x="404905" y="102617"/>
                  </a:cubicBezTo>
                  <a:lnTo>
                    <a:pt x="404905" y="215261"/>
                  </a:lnTo>
                  <a:lnTo>
                    <a:pt x="353857" y="215261"/>
                  </a:lnTo>
                  <a:lnTo>
                    <a:pt x="353857" y="105482"/>
                  </a:lnTo>
                  <a:cubicBezTo>
                    <a:pt x="353857" y="88553"/>
                    <a:pt x="353445" y="78395"/>
                    <a:pt x="352620" y="75009"/>
                  </a:cubicBezTo>
                  <a:cubicBezTo>
                    <a:pt x="351795" y="71623"/>
                    <a:pt x="349516" y="69930"/>
                    <a:pt x="345783" y="69930"/>
                  </a:cubicBezTo>
                  <a:cubicBezTo>
                    <a:pt x="343439" y="69930"/>
                    <a:pt x="341442" y="70820"/>
                    <a:pt x="339793" y="72600"/>
                  </a:cubicBezTo>
                  <a:cubicBezTo>
                    <a:pt x="338143" y="74380"/>
                    <a:pt x="337232" y="76550"/>
                    <a:pt x="337058" y="79111"/>
                  </a:cubicBezTo>
                  <a:cubicBezTo>
                    <a:pt x="336885" y="81672"/>
                    <a:pt x="336798" y="87120"/>
                    <a:pt x="336798" y="95454"/>
                  </a:cubicBezTo>
                  <a:lnTo>
                    <a:pt x="336798" y="215261"/>
                  </a:lnTo>
                  <a:lnTo>
                    <a:pt x="285750" y="215261"/>
                  </a:lnTo>
                  <a:lnTo>
                    <a:pt x="285750" y="42453"/>
                  </a:lnTo>
                  <a:lnTo>
                    <a:pt x="337709" y="42453"/>
                  </a:lnTo>
                  <a:lnTo>
                    <a:pt x="336798" y="58894"/>
                  </a:lnTo>
                  <a:cubicBezTo>
                    <a:pt x="340878" y="52372"/>
                    <a:pt x="345740" y="47480"/>
                    <a:pt x="351383" y="44219"/>
                  </a:cubicBezTo>
                  <a:cubicBezTo>
                    <a:pt x="357026" y="40958"/>
                    <a:pt x="363450" y="39328"/>
                    <a:pt x="370656" y="39328"/>
                  </a:cubicBezTo>
                  <a:close/>
                  <a:moveTo>
                    <a:pt x="209438" y="39328"/>
                  </a:moveTo>
                  <a:cubicBezTo>
                    <a:pt x="221245" y="39328"/>
                    <a:pt x="231381" y="41086"/>
                    <a:pt x="239846" y="44602"/>
                  </a:cubicBezTo>
                  <a:cubicBezTo>
                    <a:pt x="248310" y="48118"/>
                    <a:pt x="254843" y="52697"/>
                    <a:pt x="259444" y="58340"/>
                  </a:cubicBezTo>
                  <a:cubicBezTo>
                    <a:pt x="264046" y="63983"/>
                    <a:pt x="267193" y="69800"/>
                    <a:pt x="268886" y="75791"/>
                  </a:cubicBezTo>
                  <a:cubicBezTo>
                    <a:pt x="270579" y="81781"/>
                    <a:pt x="271425" y="90897"/>
                    <a:pt x="271425" y="103138"/>
                  </a:cubicBezTo>
                  <a:lnTo>
                    <a:pt x="271425" y="145461"/>
                  </a:lnTo>
                  <a:cubicBezTo>
                    <a:pt x="271425" y="161001"/>
                    <a:pt x="270644" y="172395"/>
                    <a:pt x="269081" y="179645"/>
                  </a:cubicBezTo>
                  <a:cubicBezTo>
                    <a:pt x="267518" y="186894"/>
                    <a:pt x="264176" y="193665"/>
                    <a:pt x="259054" y="199960"/>
                  </a:cubicBezTo>
                  <a:cubicBezTo>
                    <a:pt x="253931" y="206254"/>
                    <a:pt x="247355" y="210899"/>
                    <a:pt x="239325" y="213894"/>
                  </a:cubicBezTo>
                  <a:cubicBezTo>
                    <a:pt x="231294" y="216889"/>
                    <a:pt x="222070" y="218386"/>
                    <a:pt x="211652" y="218386"/>
                  </a:cubicBezTo>
                  <a:cubicBezTo>
                    <a:pt x="200018" y="218386"/>
                    <a:pt x="190165" y="217106"/>
                    <a:pt x="182091" y="214545"/>
                  </a:cubicBezTo>
                  <a:cubicBezTo>
                    <a:pt x="174017" y="211984"/>
                    <a:pt x="167744" y="208120"/>
                    <a:pt x="163273" y="202955"/>
                  </a:cubicBezTo>
                  <a:cubicBezTo>
                    <a:pt x="158802" y="197789"/>
                    <a:pt x="155612" y="191538"/>
                    <a:pt x="153702" y="184203"/>
                  </a:cubicBezTo>
                  <a:cubicBezTo>
                    <a:pt x="151792" y="176867"/>
                    <a:pt x="150837" y="165863"/>
                    <a:pt x="150837" y="151191"/>
                  </a:cubicBezTo>
                  <a:lnTo>
                    <a:pt x="150837" y="106914"/>
                  </a:lnTo>
                  <a:cubicBezTo>
                    <a:pt x="150837" y="90853"/>
                    <a:pt x="152573" y="78308"/>
                    <a:pt x="156046" y="69279"/>
                  </a:cubicBezTo>
                  <a:cubicBezTo>
                    <a:pt x="159519" y="60250"/>
                    <a:pt x="165769" y="53001"/>
                    <a:pt x="174798" y="47532"/>
                  </a:cubicBezTo>
                  <a:cubicBezTo>
                    <a:pt x="183827" y="42062"/>
                    <a:pt x="195374" y="39328"/>
                    <a:pt x="209438" y="39328"/>
                  </a:cubicBezTo>
                  <a:close/>
                  <a:moveTo>
                    <a:pt x="1679134" y="19403"/>
                  </a:moveTo>
                  <a:lnTo>
                    <a:pt x="1731876" y="19403"/>
                  </a:lnTo>
                  <a:lnTo>
                    <a:pt x="1731876" y="46620"/>
                  </a:lnTo>
                  <a:lnTo>
                    <a:pt x="1746070" y="46620"/>
                  </a:lnTo>
                  <a:lnTo>
                    <a:pt x="1746070" y="73967"/>
                  </a:lnTo>
                  <a:lnTo>
                    <a:pt x="1731876" y="73967"/>
                  </a:lnTo>
                  <a:lnTo>
                    <a:pt x="1731876" y="166427"/>
                  </a:lnTo>
                  <a:cubicBezTo>
                    <a:pt x="1731876" y="177800"/>
                    <a:pt x="1732462" y="184137"/>
                    <a:pt x="1733634" y="185440"/>
                  </a:cubicBezTo>
                  <a:cubicBezTo>
                    <a:pt x="1734806" y="186742"/>
                    <a:pt x="1739689" y="187393"/>
                    <a:pt x="1748284" y="187393"/>
                  </a:cubicBezTo>
                  <a:lnTo>
                    <a:pt x="1748284" y="215261"/>
                  </a:lnTo>
                  <a:lnTo>
                    <a:pt x="1727057" y="215261"/>
                  </a:lnTo>
                  <a:cubicBezTo>
                    <a:pt x="1715076" y="215261"/>
                    <a:pt x="1706525" y="214762"/>
                    <a:pt x="1701403" y="213763"/>
                  </a:cubicBezTo>
                  <a:cubicBezTo>
                    <a:pt x="1696281" y="212765"/>
                    <a:pt x="1691766" y="210464"/>
                    <a:pt x="1687860" y="206862"/>
                  </a:cubicBezTo>
                  <a:cubicBezTo>
                    <a:pt x="1683953" y="203259"/>
                    <a:pt x="1681522" y="199135"/>
                    <a:pt x="1680567" y="194490"/>
                  </a:cubicBezTo>
                  <a:cubicBezTo>
                    <a:pt x="1679612" y="189846"/>
                    <a:pt x="1679134" y="178928"/>
                    <a:pt x="1679134" y="161739"/>
                  </a:cubicBezTo>
                  <a:lnTo>
                    <a:pt x="1679134" y="73967"/>
                  </a:lnTo>
                  <a:lnTo>
                    <a:pt x="1667805" y="73967"/>
                  </a:lnTo>
                  <a:lnTo>
                    <a:pt x="1667805" y="46620"/>
                  </a:lnTo>
                  <a:lnTo>
                    <a:pt x="1679134" y="46620"/>
                  </a:lnTo>
                  <a:close/>
                  <a:moveTo>
                    <a:pt x="1183834" y="19403"/>
                  </a:moveTo>
                  <a:lnTo>
                    <a:pt x="1236575" y="19403"/>
                  </a:lnTo>
                  <a:lnTo>
                    <a:pt x="1236575" y="46620"/>
                  </a:lnTo>
                  <a:lnTo>
                    <a:pt x="1250770" y="46620"/>
                  </a:lnTo>
                  <a:lnTo>
                    <a:pt x="1250770" y="73967"/>
                  </a:lnTo>
                  <a:lnTo>
                    <a:pt x="1236575" y="73967"/>
                  </a:lnTo>
                  <a:lnTo>
                    <a:pt x="1236575" y="166427"/>
                  </a:lnTo>
                  <a:cubicBezTo>
                    <a:pt x="1236575" y="177800"/>
                    <a:pt x="1237161" y="184137"/>
                    <a:pt x="1238333" y="185440"/>
                  </a:cubicBezTo>
                  <a:cubicBezTo>
                    <a:pt x="1239505" y="186742"/>
                    <a:pt x="1244389" y="187393"/>
                    <a:pt x="1252984" y="187393"/>
                  </a:cubicBezTo>
                  <a:lnTo>
                    <a:pt x="1252984" y="215261"/>
                  </a:lnTo>
                  <a:lnTo>
                    <a:pt x="1231757" y="215261"/>
                  </a:lnTo>
                  <a:cubicBezTo>
                    <a:pt x="1219776" y="215261"/>
                    <a:pt x="1211225" y="214762"/>
                    <a:pt x="1206103" y="213763"/>
                  </a:cubicBezTo>
                  <a:cubicBezTo>
                    <a:pt x="1200980" y="212765"/>
                    <a:pt x="1196466" y="210464"/>
                    <a:pt x="1192559" y="206862"/>
                  </a:cubicBezTo>
                  <a:cubicBezTo>
                    <a:pt x="1188653" y="203259"/>
                    <a:pt x="1186222" y="199135"/>
                    <a:pt x="1185267" y="194490"/>
                  </a:cubicBezTo>
                  <a:cubicBezTo>
                    <a:pt x="1184312" y="189846"/>
                    <a:pt x="1183834" y="178928"/>
                    <a:pt x="1183834" y="161739"/>
                  </a:cubicBezTo>
                  <a:lnTo>
                    <a:pt x="1183834" y="73967"/>
                  </a:lnTo>
                  <a:lnTo>
                    <a:pt x="1172505" y="73967"/>
                  </a:lnTo>
                  <a:lnTo>
                    <a:pt x="1172505" y="46620"/>
                  </a:lnTo>
                  <a:lnTo>
                    <a:pt x="1183834" y="46620"/>
                  </a:lnTo>
                  <a:close/>
                  <a:moveTo>
                    <a:pt x="2486024" y="4427"/>
                  </a:moveTo>
                  <a:lnTo>
                    <a:pt x="2540198" y="4427"/>
                  </a:lnTo>
                  <a:lnTo>
                    <a:pt x="2540198" y="31905"/>
                  </a:lnTo>
                  <a:lnTo>
                    <a:pt x="2486024" y="31905"/>
                  </a:lnTo>
                  <a:close/>
                  <a:moveTo>
                    <a:pt x="2343150" y="4427"/>
                  </a:moveTo>
                  <a:lnTo>
                    <a:pt x="2395760" y="4427"/>
                  </a:lnTo>
                  <a:lnTo>
                    <a:pt x="2395760" y="51862"/>
                  </a:lnTo>
                  <a:cubicBezTo>
                    <a:pt x="2400275" y="47684"/>
                    <a:pt x="2405158" y="44550"/>
                    <a:pt x="2410411" y="42461"/>
                  </a:cubicBezTo>
                  <a:cubicBezTo>
                    <a:pt x="2415663" y="40372"/>
                    <a:pt x="2421284" y="39328"/>
                    <a:pt x="2427275" y="39328"/>
                  </a:cubicBezTo>
                  <a:cubicBezTo>
                    <a:pt x="2436477" y="39328"/>
                    <a:pt x="2444312" y="41672"/>
                    <a:pt x="2450780" y="46360"/>
                  </a:cubicBezTo>
                  <a:cubicBezTo>
                    <a:pt x="2457248" y="51048"/>
                    <a:pt x="2461198" y="56452"/>
                    <a:pt x="2462631" y="62573"/>
                  </a:cubicBezTo>
                  <a:cubicBezTo>
                    <a:pt x="2464063" y="68693"/>
                    <a:pt x="2464780" y="79871"/>
                    <a:pt x="2464780" y="96106"/>
                  </a:cubicBezTo>
                  <a:lnTo>
                    <a:pt x="2464780" y="215261"/>
                  </a:lnTo>
                  <a:lnTo>
                    <a:pt x="2412169" y="215261"/>
                  </a:lnTo>
                  <a:lnTo>
                    <a:pt x="2412169" y="93631"/>
                  </a:lnTo>
                  <a:cubicBezTo>
                    <a:pt x="2412169" y="83561"/>
                    <a:pt x="2411670" y="77093"/>
                    <a:pt x="2410671" y="74228"/>
                  </a:cubicBezTo>
                  <a:cubicBezTo>
                    <a:pt x="2409673" y="71363"/>
                    <a:pt x="2407437" y="69930"/>
                    <a:pt x="2403965" y="69930"/>
                  </a:cubicBezTo>
                  <a:cubicBezTo>
                    <a:pt x="2400752" y="69930"/>
                    <a:pt x="2398582" y="71406"/>
                    <a:pt x="2397454" y="74358"/>
                  </a:cubicBezTo>
                  <a:cubicBezTo>
                    <a:pt x="2396325" y="77310"/>
                    <a:pt x="2395760" y="83170"/>
                    <a:pt x="2395760" y="91938"/>
                  </a:cubicBezTo>
                  <a:lnTo>
                    <a:pt x="2395760" y="215261"/>
                  </a:lnTo>
                  <a:lnTo>
                    <a:pt x="2343150" y="215261"/>
                  </a:lnTo>
                  <a:close/>
                  <a:moveTo>
                    <a:pt x="2105192" y="4427"/>
                  </a:moveTo>
                  <a:lnTo>
                    <a:pt x="2124465" y="4427"/>
                  </a:lnTo>
                  <a:lnTo>
                    <a:pt x="2124465" y="31123"/>
                  </a:lnTo>
                  <a:cubicBezTo>
                    <a:pt x="2113613" y="31123"/>
                    <a:pt x="2107210" y="31623"/>
                    <a:pt x="2105257" y="32621"/>
                  </a:cubicBezTo>
                  <a:cubicBezTo>
                    <a:pt x="2103304" y="33619"/>
                    <a:pt x="2102327" y="36463"/>
                    <a:pt x="2102327" y="41151"/>
                  </a:cubicBezTo>
                  <a:lnTo>
                    <a:pt x="2102327" y="46620"/>
                  </a:lnTo>
                  <a:lnTo>
                    <a:pt x="2124465" y="46620"/>
                  </a:lnTo>
                  <a:lnTo>
                    <a:pt x="2124465" y="73967"/>
                  </a:lnTo>
                  <a:lnTo>
                    <a:pt x="2111964" y="73967"/>
                  </a:lnTo>
                  <a:lnTo>
                    <a:pt x="2111964" y="215261"/>
                  </a:lnTo>
                  <a:lnTo>
                    <a:pt x="2059353" y="215261"/>
                  </a:lnTo>
                  <a:lnTo>
                    <a:pt x="2059353" y="73967"/>
                  </a:lnTo>
                  <a:lnTo>
                    <a:pt x="2048544" y="73967"/>
                  </a:lnTo>
                  <a:lnTo>
                    <a:pt x="2048544" y="46620"/>
                  </a:lnTo>
                  <a:lnTo>
                    <a:pt x="2059353" y="46620"/>
                  </a:lnTo>
                  <a:cubicBezTo>
                    <a:pt x="2059353" y="35247"/>
                    <a:pt x="2059744" y="27651"/>
                    <a:pt x="2060525" y="23831"/>
                  </a:cubicBezTo>
                  <a:cubicBezTo>
                    <a:pt x="2061306" y="20011"/>
                    <a:pt x="2063238" y="16603"/>
                    <a:pt x="2066320" y="13608"/>
                  </a:cubicBezTo>
                  <a:cubicBezTo>
                    <a:pt x="2069402" y="10613"/>
                    <a:pt x="2073721" y="8334"/>
                    <a:pt x="2079277" y="6771"/>
                  </a:cubicBezTo>
                  <a:cubicBezTo>
                    <a:pt x="2084834" y="5209"/>
                    <a:pt x="2093472" y="4427"/>
                    <a:pt x="2105192" y="4427"/>
                  </a:cubicBezTo>
                  <a:close/>
                  <a:moveTo>
                    <a:pt x="1306487" y="4427"/>
                  </a:moveTo>
                  <a:lnTo>
                    <a:pt x="1361702" y="4427"/>
                  </a:lnTo>
                  <a:cubicBezTo>
                    <a:pt x="1376635" y="4427"/>
                    <a:pt x="1388116" y="5599"/>
                    <a:pt x="1396147" y="7943"/>
                  </a:cubicBezTo>
                  <a:cubicBezTo>
                    <a:pt x="1404178" y="10288"/>
                    <a:pt x="1410211" y="13673"/>
                    <a:pt x="1414248" y="18101"/>
                  </a:cubicBezTo>
                  <a:cubicBezTo>
                    <a:pt x="1418285" y="22529"/>
                    <a:pt x="1421020" y="27890"/>
                    <a:pt x="1422452" y="34184"/>
                  </a:cubicBezTo>
                  <a:cubicBezTo>
                    <a:pt x="1423885" y="40478"/>
                    <a:pt x="1424601" y="50223"/>
                    <a:pt x="1424601" y="63419"/>
                  </a:cubicBezTo>
                  <a:lnTo>
                    <a:pt x="1424601" y="81781"/>
                  </a:lnTo>
                  <a:cubicBezTo>
                    <a:pt x="1424601" y="95237"/>
                    <a:pt x="1423212" y="105048"/>
                    <a:pt x="1420434" y="111212"/>
                  </a:cubicBezTo>
                  <a:cubicBezTo>
                    <a:pt x="1417656" y="117376"/>
                    <a:pt x="1412555" y="122107"/>
                    <a:pt x="1405133" y="125406"/>
                  </a:cubicBezTo>
                  <a:cubicBezTo>
                    <a:pt x="1397710" y="128705"/>
                    <a:pt x="1388008" y="130355"/>
                    <a:pt x="1376027" y="130355"/>
                  </a:cubicBezTo>
                  <a:lnTo>
                    <a:pt x="1361312" y="130355"/>
                  </a:lnTo>
                  <a:lnTo>
                    <a:pt x="1361312" y="215261"/>
                  </a:lnTo>
                  <a:lnTo>
                    <a:pt x="1306487" y="215261"/>
                  </a:lnTo>
                  <a:close/>
                  <a:moveTo>
                    <a:pt x="990600" y="4427"/>
                  </a:moveTo>
                  <a:lnTo>
                    <a:pt x="1044773" y="4427"/>
                  </a:lnTo>
                  <a:lnTo>
                    <a:pt x="1044773" y="31905"/>
                  </a:lnTo>
                  <a:lnTo>
                    <a:pt x="990600" y="31905"/>
                  </a:lnTo>
                  <a:close/>
                  <a:moveTo>
                    <a:pt x="2254690" y="0"/>
                  </a:moveTo>
                  <a:cubicBezTo>
                    <a:pt x="2270838" y="0"/>
                    <a:pt x="2284164" y="3121"/>
                    <a:pt x="2294669" y="9364"/>
                  </a:cubicBezTo>
                  <a:cubicBezTo>
                    <a:pt x="2305174" y="15606"/>
                    <a:pt x="2312076" y="23388"/>
                    <a:pt x="2315374" y="32707"/>
                  </a:cubicBezTo>
                  <a:cubicBezTo>
                    <a:pt x="2318674" y="42027"/>
                    <a:pt x="2320323" y="56527"/>
                    <a:pt x="2320323" y="76208"/>
                  </a:cubicBezTo>
                  <a:lnTo>
                    <a:pt x="2320323" y="96236"/>
                  </a:lnTo>
                  <a:lnTo>
                    <a:pt x="2265498" y="96236"/>
                  </a:lnTo>
                  <a:lnTo>
                    <a:pt x="2265498" y="59592"/>
                  </a:lnTo>
                  <a:cubicBezTo>
                    <a:pt x="2265498" y="48936"/>
                    <a:pt x="2264912" y="42287"/>
                    <a:pt x="2263740" y="39645"/>
                  </a:cubicBezTo>
                  <a:cubicBezTo>
                    <a:pt x="2262568" y="37003"/>
                    <a:pt x="2259986" y="35681"/>
                    <a:pt x="2255992" y="35681"/>
                  </a:cubicBezTo>
                  <a:cubicBezTo>
                    <a:pt x="2251478" y="35681"/>
                    <a:pt x="2248613" y="37287"/>
                    <a:pt x="2247397" y="40500"/>
                  </a:cubicBezTo>
                  <a:cubicBezTo>
                    <a:pt x="2246182" y="43712"/>
                    <a:pt x="2245574" y="50657"/>
                    <a:pt x="2245574" y="61336"/>
                  </a:cubicBezTo>
                  <a:lnTo>
                    <a:pt x="2245574" y="159264"/>
                  </a:lnTo>
                  <a:cubicBezTo>
                    <a:pt x="2245574" y="169509"/>
                    <a:pt x="2246182" y="176194"/>
                    <a:pt x="2247397" y="179319"/>
                  </a:cubicBezTo>
                  <a:cubicBezTo>
                    <a:pt x="2248613" y="182444"/>
                    <a:pt x="2251348" y="184007"/>
                    <a:pt x="2255602" y="184007"/>
                  </a:cubicBezTo>
                  <a:cubicBezTo>
                    <a:pt x="2259682" y="184007"/>
                    <a:pt x="2262352" y="182441"/>
                    <a:pt x="2263610" y="179308"/>
                  </a:cubicBezTo>
                  <a:cubicBezTo>
                    <a:pt x="2264869" y="176175"/>
                    <a:pt x="2265498" y="168821"/>
                    <a:pt x="2265498" y="157246"/>
                  </a:cubicBezTo>
                  <a:lnTo>
                    <a:pt x="2265498" y="130745"/>
                  </a:lnTo>
                  <a:lnTo>
                    <a:pt x="2320323" y="130745"/>
                  </a:lnTo>
                  <a:lnTo>
                    <a:pt x="2320323" y="138962"/>
                  </a:lnTo>
                  <a:cubicBezTo>
                    <a:pt x="2320323" y="160784"/>
                    <a:pt x="2318782" y="176259"/>
                    <a:pt x="2315700" y="185389"/>
                  </a:cubicBezTo>
                  <a:cubicBezTo>
                    <a:pt x="2312618" y="194518"/>
                    <a:pt x="2305803" y="202517"/>
                    <a:pt x="2295255" y="209386"/>
                  </a:cubicBezTo>
                  <a:cubicBezTo>
                    <a:pt x="2284707" y="216254"/>
                    <a:pt x="2271706" y="219689"/>
                    <a:pt x="2256252" y="219689"/>
                  </a:cubicBezTo>
                  <a:cubicBezTo>
                    <a:pt x="2240192" y="219689"/>
                    <a:pt x="2226952" y="216780"/>
                    <a:pt x="2216534" y="210964"/>
                  </a:cubicBezTo>
                  <a:cubicBezTo>
                    <a:pt x="2206116" y="205147"/>
                    <a:pt x="2199214" y="197095"/>
                    <a:pt x="2195828" y="186807"/>
                  </a:cubicBezTo>
                  <a:cubicBezTo>
                    <a:pt x="2192442" y="176519"/>
                    <a:pt x="2190750" y="161044"/>
                    <a:pt x="2190750" y="140382"/>
                  </a:cubicBezTo>
                  <a:lnTo>
                    <a:pt x="2190750" y="78786"/>
                  </a:lnTo>
                  <a:cubicBezTo>
                    <a:pt x="2190750" y="63593"/>
                    <a:pt x="2191270" y="52198"/>
                    <a:pt x="2192312" y="44602"/>
                  </a:cubicBezTo>
                  <a:cubicBezTo>
                    <a:pt x="2193354" y="37005"/>
                    <a:pt x="2196458" y="29691"/>
                    <a:pt x="2201624" y="22659"/>
                  </a:cubicBezTo>
                  <a:cubicBezTo>
                    <a:pt x="2206789" y="15627"/>
                    <a:pt x="2213951" y="10092"/>
                    <a:pt x="2223110" y="6055"/>
                  </a:cubicBezTo>
                  <a:cubicBezTo>
                    <a:pt x="2232270" y="2018"/>
                    <a:pt x="2242796" y="0"/>
                    <a:pt x="2254690" y="0"/>
                  </a:cubicBezTo>
                  <a:close/>
                  <a:moveTo>
                    <a:pt x="63940" y="0"/>
                  </a:moveTo>
                  <a:cubicBezTo>
                    <a:pt x="80088" y="0"/>
                    <a:pt x="93414" y="3121"/>
                    <a:pt x="103919" y="9364"/>
                  </a:cubicBezTo>
                  <a:cubicBezTo>
                    <a:pt x="114424" y="15606"/>
                    <a:pt x="121326" y="23388"/>
                    <a:pt x="124625" y="32707"/>
                  </a:cubicBezTo>
                  <a:cubicBezTo>
                    <a:pt x="127924" y="42027"/>
                    <a:pt x="129573" y="56527"/>
                    <a:pt x="129573" y="76208"/>
                  </a:cubicBezTo>
                  <a:lnTo>
                    <a:pt x="129573" y="96236"/>
                  </a:lnTo>
                  <a:lnTo>
                    <a:pt x="74749" y="96236"/>
                  </a:lnTo>
                  <a:lnTo>
                    <a:pt x="74749" y="59592"/>
                  </a:lnTo>
                  <a:cubicBezTo>
                    <a:pt x="74749" y="48936"/>
                    <a:pt x="74163" y="42287"/>
                    <a:pt x="72991" y="39645"/>
                  </a:cubicBezTo>
                  <a:cubicBezTo>
                    <a:pt x="71819" y="37003"/>
                    <a:pt x="69236" y="35681"/>
                    <a:pt x="65242" y="35681"/>
                  </a:cubicBezTo>
                  <a:cubicBezTo>
                    <a:pt x="60728" y="35681"/>
                    <a:pt x="57863" y="37287"/>
                    <a:pt x="56647" y="40500"/>
                  </a:cubicBezTo>
                  <a:cubicBezTo>
                    <a:pt x="55432" y="43712"/>
                    <a:pt x="54824" y="50657"/>
                    <a:pt x="54824" y="61336"/>
                  </a:cubicBezTo>
                  <a:lnTo>
                    <a:pt x="54824" y="159264"/>
                  </a:lnTo>
                  <a:cubicBezTo>
                    <a:pt x="54824" y="169509"/>
                    <a:pt x="55432" y="176194"/>
                    <a:pt x="56647" y="179319"/>
                  </a:cubicBezTo>
                  <a:cubicBezTo>
                    <a:pt x="57863" y="182444"/>
                    <a:pt x="60598" y="184007"/>
                    <a:pt x="64852" y="184007"/>
                  </a:cubicBezTo>
                  <a:cubicBezTo>
                    <a:pt x="68932" y="184007"/>
                    <a:pt x="71602" y="182441"/>
                    <a:pt x="72860" y="179308"/>
                  </a:cubicBezTo>
                  <a:cubicBezTo>
                    <a:pt x="74119" y="176175"/>
                    <a:pt x="74749" y="168821"/>
                    <a:pt x="74749" y="157246"/>
                  </a:cubicBezTo>
                  <a:lnTo>
                    <a:pt x="74749" y="130745"/>
                  </a:lnTo>
                  <a:lnTo>
                    <a:pt x="129573" y="130745"/>
                  </a:lnTo>
                  <a:lnTo>
                    <a:pt x="129573" y="138962"/>
                  </a:lnTo>
                  <a:cubicBezTo>
                    <a:pt x="129573" y="160784"/>
                    <a:pt x="128032" y="176259"/>
                    <a:pt x="124950" y="185389"/>
                  </a:cubicBezTo>
                  <a:cubicBezTo>
                    <a:pt x="121868" y="194518"/>
                    <a:pt x="115053" y="202517"/>
                    <a:pt x="104505" y="209386"/>
                  </a:cubicBezTo>
                  <a:cubicBezTo>
                    <a:pt x="93957" y="216254"/>
                    <a:pt x="80956" y="219689"/>
                    <a:pt x="65503" y="219689"/>
                  </a:cubicBezTo>
                  <a:cubicBezTo>
                    <a:pt x="49442" y="219689"/>
                    <a:pt x="36202" y="216780"/>
                    <a:pt x="25784" y="210964"/>
                  </a:cubicBezTo>
                  <a:cubicBezTo>
                    <a:pt x="15366" y="205147"/>
                    <a:pt x="8464" y="197095"/>
                    <a:pt x="5078" y="186807"/>
                  </a:cubicBezTo>
                  <a:cubicBezTo>
                    <a:pt x="1693" y="176519"/>
                    <a:pt x="0" y="161044"/>
                    <a:pt x="0" y="140382"/>
                  </a:cubicBezTo>
                  <a:lnTo>
                    <a:pt x="0" y="78786"/>
                  </a:lnTo>
                  <a:cubicBezTo>
                    <a:pt x="0" y="63593"/>
                    <a:pt x="521" y="52198"/>
                    <a:pt x="1562" y="44602"/>
                  </a:cubicBezTo>
                  <a:cubicBezTo>
                    <a:pt x="2604" y="37005"/>
                    <a:pt x="5708" y="29691"/>
                    <a:pt x="10873" y="22659"/>
                  </a:cubicBezTo>
                  <a:cubicBezTo>
                    <a:pt x="16039" y="15627"/>
                    <a:pt x="23201" y="10092"/>
                    <a:pt x="32360" y="6055"/>
                  </a:cubicBezTo>
                  <a:cubicBezTo>
                    <a:pt x="41520" y="2018"/>
                    <a:pt x="52046" y="0"/>
                    <a:pt x="6394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75">
                <a:latin typeface="字魂58号-创中黑-Regular" panose="00000500000000000000" pitchFamily="2" charset="-122"/>
                <a:ea typeface="字魂58号-创中黑-Regular" panose="00000500000000000000" pitchFamily="2" charset="-122"/>
                <a:sym typeface="字魂58号-创中黑-Regular" panose="00000500000000000000" pitchFamily="2" charset="-122"/>
              </a:endParaRPr>
            </a:p>
          </p:txBody>
        </p:sp>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766614" y="234659"/>
              <a:ext cx="2012264" cy="1202430"/>
            </a:xfrm>
            <a:prstGeom prst="rect">
              <a:avLst/>
            </a:prstGeom>
          </p:spPr>
        </p:pic>
      </p:grpSp>
      <p:pic>
        <p:nvPicPr>
          <p:cNvPr id="19" name="Picture 2"/>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bwMode="auto">
          <a:xfrm>
            <a:off x="3651017" y="745346"/>
            <a:ext cx="1732844" cy="133716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4"/>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4319">
        <p15:prstTrans prst="drape"/>
      </p:transition>
    </mc:Choice>
    <mc:Fallback>
      <p:transition spd="slow" advTm="4319">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441325" y="441325"/>
            <a:ext cx="2609850" cy="2654300"/>
          </a:xfrm>
          <a:prstGeom prst="rect">
            <a:avLst/>
          </a:prstGeom>
          <a:solidFill>
            <a:srgbClr val="FAF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206669" y="739187"/>
            <a:ext cx="3117556" cy="1341714"/>
          </a:xfrm>
          <a:prstGeom prst="rect">
            <a:avLst/>
          </a:prstGeom>
          <a:noFill/>
        </p:spPr>
        <p:txBody>
          <a:bodyPr wrap="square">
            <a:spAutoFit/>
          </a:bodyPr>
          <a:lstStyle/>
          <a:p>
            <a:pPr algn="ctr">
              <a:lnSpc>
                <a:spcPct val="150000"/>
              </a:lnSpc>
            </a:pPr>
            <a:r>
              <a:rPr lang="zh-CN" altLang="en-US" sz="1400" b="1" dirty="0">
                <a:solidFill>
                  <a:srgbClr val="D62526"/>
                </a:solidFill>
                <a:latin typeface="黑体" panose="02010609060101010101" charset="-122"/>
                <a:ea typeface="黑体" panose="02010609060101010101" charset="-122"/>
              </a:rPr>
              <a:t>习近平</a:t>
            </a:r>
            <a:endParaRPr lang="en-US" altLang="zh-CN" sz="1400" b="1" dirty="0">
              <a:solidFill>
                <a:srgbClr val="D62526"/>
              </a:solidFill>
              <a:latin typeface="黑体" panose="02010609060101010101" charset="-122"/>
              <a:ea typeface="黑体" panose="02010609060101010101" charset="-122"/>
            </a:endParaRPr>
          </a:p>
          <a:p>
            <a:pPr algn="ctr">
              <a:lnSpc>
                <a:spcPct val="150000"/>
              </a:lnSpc>
            </a:pPr>
            <a:r>
              <a:rPr lang="zh-CN" altLang="en-US" sz="1400" b="1" dirty="0">
                <a:solidFill>
                  <a:srgbClr val="D62526"/>
                </a:solidFill>
                <a:latin typeface="黑体" panose="02010609060101010101" charset="-122"/>
                <a:ea typeface="黑体" panose="02010609060101010101" charset="-122"/>
              </a:rPr>
              <a:t>新时代中国特色社会主义思想</a:t>
            </a:r>
            <a:endParaRPr lang="en-US" altLang="zh-CN" sz="1400" b="1" dirty="0">
              <a:solidFill>
                <a:srgbClr val="D62526"/>
              </a:solidFill>
              <a:latin typeface="黑体" panose="02010609060101010101" charset="-122"/>
              <a:ea typeface="黑体" panose="02010609060101010101" charset="-122"/>
            </a:endParaRPr>
          </a:p>
          <a:p>
            <a:pPr algn="ctr">
              <a:lnSpc>
                <a:spcPct val="150000"/>
              </a:lnSpc>
            </a:pPr>
            <a:r>
              <a:rPr lang="zh-CN" altLang="en-US" sz="1400" b="1" dirty="0">
                <a:solidFill>
                  <a:srgbClr val="D62526"/>
                </a:solidFill>
                <a:latin typeface="黑体" panose="02010609060101010101" charset="-122"/>
                <a:ea typeface="黑体" panose="02010609060101010101" charset="-122"/>
              </a:rPr>
              <a:t>学习纲要</a:t>
            </a:r>
            <a:endParaRPr lang="en-US" altLang="zh-CN" sz="1400" b="1" dirty="0">
              <a:solidFill>
                <a:srgbClr val="D62526"/>
              </a:solidFill>
              <a:latin typeface="黑体" panose="02010609060101010101" charset="-122"/>
              <a:ea typeface="黑体" panose="02010609060101010101" charset="-122"/>
            </a:endParaRPr>
          </a:p>
          <a:p>
            <a:pPr algn="ctr">
              <a:lnSpc>
                <a:spcPct val="150000"/>
              </a:lnSpc>
            </a:pPr>
            <a:endParaRPr lang="en-US" altLang="zh-CN" sz="100" b="1" dirty="0">
              <a:solidFill>
                <a:srgbClr val="D62526"/>
              </a:solidFill>
              <a:latin typeface="黑体" panose="02010609060101010101" charset="-122"/>
              <a:ea typeface="黑体" panose="02010609060101010101" charset="-122"/>
            </a:endParaRPr>
          </a:p>
          <a:p>
            <a:pPr algn="ctr">
              <a:lnSpc>
                <a:spcPct val="150000"/>
              </a:lnSpc>
            </a:pPr>
            <a:r>
              <a:rPr lang="zh-CN" altLang="en-US" sz="1200" b="1" dirty="0">
                <a:solidFill>
                  <a:srgbClr val="D62526"/>
                </a:solidFill>
                <a:latin typeface="宋体" panose="02010600030101010101" pitchFamily="2" charset="-122"/>
                <a:ea typeface="宋体" panose="02010600030101010101" pitchFamily="2" charset="-122"/>
              </a:rPr>
              <a:t>（</a:t>
            </a:r>
            <a:r>
              <a:rPr lang="en-US" altLang="zh-CN" sz="1200" b="1" dirty="0">
                <a:solidFill>
                  <a:srgbClr val="D62526"/>
                </a:solidFill>
                <a:latin typeface="宋体" panose="02010600030101010101" pitchFamily="2" charset="-122"/>
                <a:ea typeface="宋体" panose="02010600030101010101" pitchFamily="2" charset="-122"/>
              </a:rPr>
              <a:t>2023</a:t>
            </a:r>
            <a:r>
              <a:rPr lang="zh-CN" altLang="en-US" sz="1200" b="1" dirty="0">
                <a:solidFill>
                  <a:srgbClr val="D62526"/>
                </a:solidFill>
                <a:latin typeface="宋体" panose="02010600030101010101" pitchFamily="2" charset="-122"/>
                <a:ea typeface="宋体" panose="02010600030101010101" pitchFamily="2" charset="-122"/>
              </a:rPr>
              <a:t>年版）</a:t>
            </a:r>
            <a:endParaRPr lang="zh-CN" altLang="en-US" sz="1400" b="1" dirty="0">
              <a:solidFill>
                <a:srgbClr val="D62526"/>
              </a:solidFill>
              <a:latin typeface="宋体" panose="02010600030101010101" pitchFamily="2" charset="-122"/>
              <a:ea typeface="宋体" panose="02010600030101010101" pitchFamily="2" charset="-122"/>
            </a:endParaRPr>
          </a:p>
        </p:txBody>
      </p:sp>
      <p:sp>
        <p:nvSpPr>
          <p:cNvPr id="15" name="文本框 14"/>
          <p:cNvSpPr txBox="1"/>
          <p:nvPr/>
        </p:nvSpPr>
        <p:spPr>
          <a:xfrm>
            <a:off x="3219449" y="1604039"/>
            <a:ext cx="5819775" cy="1011367"/>
          </a:xfrm>
          <a:prstGeom prst="rect">
            <a:avLst/>
          </a:prstGeom>
          <a:noFill/>
        </p:spPr>
        <p:txBody>
          <a:bodyPr wrap="square">
            <a:spAutoFit/>
          </a:bodyPr>
          <a:lstStyle/>
          <a:p>
            <a:pPr>
              <a:lnSpc>
                <a:spcPct val="150000"/>
              </a:lnSpc>
            </a:pPr>
            <a:r>
              <a:rPr lang="zh-CN" altLang="zh-CN" sz="1400" kern="100" dirty="0">
                <a:latin typeface="宋体" panose="02010600030101010101" pitchFamily="2" charset="-122"/>
                <a:ea typeface="宋体" panose="02010600030101010101" pitchFamily="2" charset="-122"/>
              </a:rPr>
              <a:t>中央宣传部对</a:t>
            </a:r>
            <a:r>
              <a:rPr lang="en-US" altLang="zh-CN" sz="1400" kern="100" dirty="0">
                <a:latin typeface="宋体" panose="02010600030101010101" pitchFamily="2" charset="-122"/>
                <a:ea typeface="宋体" panose="02010600030101010101" pitchFamily="2" charset="-122"/>
              </a:rPr>
              <a:t>2019</a:t>
            </a:r>
            <a:r>
              <a:rPr lang="zh-CN" altLang="zh-CN" sz="1400" kern="100" dirty="0">
                <a:latin typeface="宋体" panose="02010600030101010101" pitchFamily="2" charset="-122"/>
                <a:ea typeface="宋体" panose="02010600030101010101" pitchFamily="2" charset="-122"/>
              </a:rPr>
              <a:t>年出版的《习近平新时代中国特色社会主义思想学习纲要》进行修订，组织编写了《习近平新时代中国特色社会主义思想学习纲要（</a:t>
            </a:r>
            <a:r>
              <a:rPr lang="en-US" altLang="zh-CN" sz="1400" kern="100" dirty="0">
                <a:latin typeface="宋体" panose="02010600030101010101" pitchFamily="2" charset="-122"/>
                <a:ea typeface="宋体" panose="02010600030101010101" pitchFamily="2" charset="-122"/>
              </a:rPr>
              <a:t>2023</a:t>
            </a:r>
            <a:r>
              <a:rPr lang="zh-CN" altLang="zh-CN" sz="1400" kern="100" dirty="0">
                <a:latin typeface="宋体" panose="02010600030101010101" pitchFamily="2" charset="-122"/>
                <a:ea typeface="宋体" panose="02010600030101010101" pitchFamily="2" charset="-122"/>
              </a:rPr>
              <a:t>年版）》（以下简称《纲要（</a:t>
            </a:r>
            <a:r>
              <a:rPr lang="en-US" altLang="zh-CN" sz="1400" kern="100" dirty="0">
                <a:latin typeface="宋体" panose="02010600030101010101" pitchFamily="2" charset="-122"/>
                <a:ea typeface="宋体" panose="02010600030101010101" pitchFamily="2" charset="-122"/>
              </a:rPr>
              <a:t>2023</a:t>
            </a:r>
            <a:r>
              <a:rPr lang="zh-CN" altLang="zh-CN" sz="1400" kern="100" dirty="0">
                <a:latin typeface="宋体" panose="02010600030101010101" pitchFamily="2" charset="-122"/>
                <a:ea typeface="宋体" panose="02010600030101010101" pitchFamily="2" charset="-122"/>
              </a:rPr>
              <a:t>年版）》）。</a:t>
            </a:r>
            <a:endParaRPr lang="zh-CN" altLang="en-US" sz="1400" kern="100" dirty="0">
              <a:latin typeface="宋体" panose="02010600030101010101" pitchFamily="2" charset="-122"/>
              <a:ea typeface="宋体" panose="02010600030101010101" pitchFamily="2" charset="-122"/>
            </a:endParaRPr>
          </a:p>
        </p:txBody>
      </p:sp>
      <p:sp>
        <p:nvSpPr>
          <p:cNvPr id="17" name="文本框 16"/>
          <p:cNvSpPr txBox="1"/>
          <p:nvPr/>
        </p:nvSpPr>
        <p:spPr>
          <a:xfrm>
            <a:off x="441607" y="3474767"/>
            <a:ext cx="8753475" cy="826701"/>
          </a:xfrm>
          <a:prstGeom prst="rect">
            <a:avLst/>
          </a:prstGeom>
          <a:noFill/>
        </p:spPr>
        <p:txBody>
          <a:bodyPr wrap="square">
            <a:spAutoFit/>
          </a:bodyPr>
          <a:lstStyle/>
          <a:p>
            <a:pPr>
              <a:lnSpc>
                <a:spcPct val="150000"/>
              </a:lnSpc>
            </a:pPr>
            <a:r>
              <a:rPr lang="zh-CN" altLang="zh-CN" sz="2000" b="1" kern="100" dirty="0">
                <a:latin typeface="黑体" panose="02010609060101010101" charset="-122"/>
                <a:ea typeface="黑体" panose="02010609060101010101" charset="-122"/>
              </a:rPr>
              <a:t>《纲要（</a:t>
            </a:r>
            <a:r>
              <a:rPr lang="en-US" altLang="zh-CN" sz="2000" b="1" kern="100" dirty="0">
                <a:latin typeface="黑体" panose="02010609060101010101" charset="-122"/>
                <a:ea typeface="黑体" panose="02010609060101010101" charset="-122"/>
              </a:rPr>
              <a:t>2023</a:t>
            </a:r>
            <a:r>
              <a:rPr lang="zh-CN" altLang="zh-CN" sz="2000" b="1" kern="100" dirty="0">
                <a:latin typeface="黑体" panose="02010609060101010101" charset="-122"/>
                <a:ea typeface="黑体" panose="02010609060101010101" charset="-122"/>
              </a:rPr>
              <a:t>年版）》</a:t>
            </a:r>
            <a:r>
              <a:rPr lang="zh-CN" altLang="zh-CN" sz="1400" kern="100" dirty="0">
                <a:latin typeface="宋体" panose="02010600030101010101" pitchFamily="2" charset="-122"/>
                <a:ea typeface="宋体" panose="02010600030101010101" pitchFamily="2" charset="-122"/>
              </a:rPr>
              <a:t>对习近平新时代中国特色社会主义思想作了全面系统阐述，充分反映了这一思想的最新发展，有助于我们更好地理解把握党的创新理论的基本精神、基本内容、基本要求。</a:t>
            </a:r>
            <a:endParaRPr lang="zh-CN" altLang="en-US" sz="1400" kern="100" dirty="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5000">
        <p14:prism isInverted="1"/>
      </p:transition>
    </mc:Choice>
    <mc:Fallback>
      <p:transition spd="slow" advTm="5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330392" y="675607"/>
            <a:ext cx="6635616" cy="894283"/>
            <a:chOff x="2211432" y="1006021"/>
            <a:chExt cx="5261744" cy="894283"/>
          </a:xfrm>
        </p:grpSpPr>
        <p:sp>
          <p:nvSpPr>
            <p:cNvPr id="4" name="圆角矩形 160"/>
            <p:cNvSpPr/>
            <p:nvPr/>
          </p:nvSpPr>
          <p:spPr>
            <a:xfrm>
              <a:off x="2211432" y="1006021"/>
              <a:ext cx="5261744" cy="894283"/>
            </a:xfrm>
            <a:prstGeom prst="roundRect">
              <a:avLst>
                <a:gd name="adj" fmla="val 50000"/>
              </a:avLst>
            </a:prstGeom>
            <a:noFill/>
            <a:ln w="317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760">
                <a:defRPr/>
              </a:pPr>
              <a:endParaRPr lang="zh-CN" altLang="en-US" sz="2000" kern="0" dirty="0">
                <a:solidFill>
                  <a:srgbClr val="FFFFFF"/>
                </a:solidFill>
                <a:latin typeface="+mn-ea"/>
                <a:cs typeface="+mn-ea"/>
              </a:endParaRPr>
            </a:p>
          </p:txBody>
        </p:sp>
        <p:sp>
          <p:nvSpPr>
            <p:cNvPr id="6" name="圆角矩形 161"/>
            <p:cNvSpPr/>
            <p:nvPr/>
          </p:nvSpPr>
          <p:spPr>
            <a:xfrm>
              <a:off x="2283808" y="1077236"/>
              <a:ext cx="5116993" cy="751853"/>
            </a:xfrm>
            <a:prstGeom prst="roundRect">
              <a:avLst>
                <a:gd name="adj" fmla="val 50000"/>
              </a:avLst>
            </a:prstGeom>
            <a:noFill/>
            <a:ln w="50800">
              <a:solidFill>
                <a:srgbClr val="CE271F"/>
              </a:solidFill>
            </a:ln>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760">
                <a:defRPr/>
              </a:pPr>
              <a:endParaRPr lang="zh-CN" altLang="en-US" sz="2000" dirty="0">
                <a:solidFill>
                  <a:srgbClr val="FFFFFF"/>
                </a:solidFill>
                <a:latin typeface="+mn-ea"/>
                <a:cs typeface="+mn-ea"/>
              </a:endParaRPr>
            </a:p>
          </p:txBody>
        </p:sp>
      </p:grpSp>
      <p:sp>
        <p:nvSpPr>
          <p:cNvPr id="5" name="文本框 4"/>
          <p:cNvSpPr txBox="1"/>
          <p:nvPr/>
        </p:nvSpPr>
        <p:spPr>
          <a:xfrm>
            <a:off x="1552954" y="779192"/>
            <a:ext cx="6190492" cy="687111"/>
          </a:xfrm>
          <a:prstGeom prst="rect">
            <a:avLst/>
          </a:prstGeom>
          <a:noFill/>
        </p:spPr>
        <p:txBody>
          <a:bodyPr wrap="square">
            <a:spAutoFit/>
          </a:bodyPr>
          <a:lstStyle/>
          <a:p>
            <a:pPr algn="ctr">
              <a:lnSpc>
                <a:spcPct val="130000"/>
              </a:lnSpc>
            </a:pPr>
            <a:r>
              <a:rPr lang="zh-CN" altLang="en-US" sz="1600" b="1" dirty="0">
                <a:solidFill>
                  <a:schemeClr val="tx1">
                    <a:lumMod val="85000"/>
                    <a:lumOff val="15000"/>
                  </a:schemeClr>
                </a:solidFill>
                <a:latin typeface="黑体" panose="02010609060101010101" charset="-122"/>
                <a:ea typeface="黑体" panose="02010609060101010101" charset="-122"/>
              </a:rPr>
              <a:t>（一）中国共产党领导是中国特色社会主义最本质的特征</a:t>
            </a:r>
            <a:endParaRPr lang="en-US" altLang="zh-CN" sz="1600" b="1" dirty="0">
              <a:solidFill>
                <a:schemeClr val="tx1">
                  <a:lumMod val="85000"/>
                  <a:lumOff val="15000"/>
                </a:schemeClr>
              </a:solidFill>
              <a:latin typeface="黑体" panose="02010609060101010101" charset="-122"/>
              <a:ea typeface="黑体" panose="02010609060101010101" charset="-122"/>
            </a:endParaRPr>
          </a:p>
          <a:p>
            <a:pPr algn="ctr">
              <a:lnSpc>
                <a:spcPct val="130000"/>
              </a:lnSpc>
            </a:pPr>
            <a:r>
              <a:rPr lang="en-US" altLang="zh-CN" sz="1600" b="1" dirty="0">
                <a:solidFill>
                  <a:schemeClr val="tx1">
                    <a:lumMod val="85000"/>
                    <a:lumOff val="15000"/>
                  </a:schemeClr>
                </a:solidFill>
                <a:latin typeface="黑体" panose="02010609060101010101" charset="-122"/>
                <a:ea typeface="黑体" panose="02010609060101010101" charset="-122"/>
              </a:rPr>
              <a:t>——</a:t>
            </a:r>
            <a:r>
              <a:rPr lang="zh-CN" altLang="en-US" sz="1600" b="1" dirty="0">
                <a:solidFill>
                  <a:schemeClr val="tx1">
                    <a:lumMod val="85000"/>
                    <a:lumOff val="15000"/>
                  </a:schemeClr>
                </a:solidFill>
                <a:latin typeface="黑体" panose="02010609060101010101" charset="-122"/>
                <a:ea typeface="黑体" panose="02010609060101010101" charset="-122"/>
              </a:rPr>
              <a:t>关于当代中国的最高政治领导力量</a:t>
            </a:r>
            <a:endParaRPr lang="zh-CN" altLang="en-US" sz="1600" b="1" dirty="0">
              <a:solidFill>
                <a:schemeClr val="tx1">
                  <a:lumMod val="85000"/>
                  <a:lumOff val="15000"/>
                </a:schemeClr>
              </a:solidFill>
              <a:latin typeface="黑体" panose="02010609060101010101" charset="-122"/>
              <a:ea typeface="黑体" panose="02010609060101010101" charset="-122"/>
            </a:endParaRPr>
          </a:p>
        </p:txBody>
      </p:sp>
      <p:sp>
        <p:nvSpPr>
          <p:cNvPr id="7" name="矩形 6"/>
          <p:cNvSpPr/>
          <p:nvPr/>
        </p:nvSpPr>
        <p:spPr>
          <a:xfrm>
            <a:off x="1019039" y="1825724"/>
            <a:ext cx="225773" cy="225773"/>
          </a:xfrm>
          <a:prstGeom prst="rect">
            <a:avLst/>
          </a:prstGeom>
          <a:solidFill>
            <a:srgbClr val="CE2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dirty="0">
              <a:latin typeface="+mn-ea"/>
              <a:cs typeface="+mn-ea"/>
            </a:endParaRPr>
          </a:p>
        </p:txBody>
      </p:sp>
      <p:sp>
        <p:nvSpPr>
          <p:cNvPr id="16" name="文本框 15"/>
          <p:cNvSpPr txBox="1"/>
          <p:nvPr/>
        </p:nvSpPr>
        <p:spPr>
          <a:xfrm>
            <a:off x="1283354" y="1705895"/>
            <a:ext cx="7221071" cy="403957"/>
          </a:xfrm>
          <a:prstGeom prst="rect">
            <a:avLst/>
          </a:prstGeom>
          <a:noFill/>
        </p:spPr>
        <p:txBody>
          <a:bodyPr wrap="square">
            <a:spAutoFit/>
          </a:bodyPr>
          <a:lstStyle/>
          <a:p>
            <a:pPr algn="just">
              <a:lnSpc>
                <a:spcPct val="150000"/>
              </a:lnSpc>
            </a:pPr>
            <a:r>
              <a:rPr lang="zh-CN" altLang="zh-CN" sz="1600" kern="100" dirty="0">
                <a:effectLst/>
                <a:latin typeface="宋体" panose="02010600030101010101" pitchFamily="2" charset="-122"/>
                <a:ea typeface="宋体" panose="02010600030101010101" pitchFamily="2" charset="-122"/>
                <a:cs typeface="宋体" panose="02010600030101010101" pitchFamily="2" charset="-122"/>
              </a:rPr>
              <a:t>这是《纲要（</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2023</a:t>
            </a:r>
            <a:r>
              <a:rPr lang="zh-CN" altLang="zh-CN" sz="1600" kern="100" dirty="0">
                <a:effectLst/>
                <a:latin typeface="宋体" panose="02010600030101010101" pitchFamily="2" charset="-122"/>
                <a:ea typeface="宋体" panose="02010600030101010101" pitchFamily="2" charset="-122"/>
                <a:cs typeface="宋体" panose="02010600030101010101" pitchFamily="2" charset="-122"/>
              </a:rPr>
              <a:t>年版）》的第一章。这部分包括五个方面的重要内容。</a:t>
            </a:r>
            <a:endParaRPr lang="zh-CN" altLang="zh-CN" sz="11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Round Same Side Corner Rectangle 154"/>
          <p:cNvSpPr/>
          <p:nvPr/>
        </p:nvSpPr>
        <p:spPr>
          <a:xfrm>
            <a:off x="1019039" y="2353784"/>
            <a:ext cx="913346" cy="384930"/>
          </a:xfrm>
          <a:prstGeom prst="round2SameRect">
            <a:avLst>
              <a:gd name="adj1" fmla="val 32637"/>
              <a:gd name="adj2" fmla="val 0"/>
            </a:avLst>
          </a:prstGeom>
          <a:solidFill>
            <a:srgbClr val="CE271F"/>
          </a:solidFill>
          <a:ln w="28575" cap="flat" cmpd="sng" algn="ctr">
            <a:noFill/>
            <a:prstDash val="solid"/>
            <a:miter lim="800000"/>
          </a:ln>
          <a:effectLst/>
        </p:spPr>
        <p:txBody>
          <a:bodyPr anchor="ctr"/>
          <a:lstStyle/>
          <a:p>
            <a:pPr algn="ctr">
              <a:defRPr/>
            </a:pPr>
            <a:r>
              <a:rPr lang="zh-CN" altLang="en-US" b="1" kern="0" dirty="0">
                <a:solidFill>
                  <a:schemeClr val="bg1"/>
                </a:solidFill>
                <a:latin typeface="黑体" panose="02010609060101010101" charset="-122"/>
                <a:ea typeface="黑体" panose="02010609060101010101" charset="-122"/>
                <a:cs typeface="+mn-ea"/>
              </a:rPr>
              <a:t>第一</a:t>
            </a:r>
            <a:endParaRPr lang="en-US" b="1" kern="0" dirty="0">
              <a:solidFill>
                <a:schemeClr val="bg1"/>
              </a:solidFill>
              <a:latin typeface="黑体" panose="02010609060101010101" charset="-122"/>
              <a:ea typeface="黑体" panose="02010609060101010101" charset="-122"/>
              <a:cs typeface="+mn-ea"/>
            </a:endParaRPr>
          </a:p>
        </p:txBody>
      </p:sp>
      <p:sp>
        <p:nvSpPr>
          <p:cNvPr id="22" name="文本框 21"/>
          <p:cNvSpPr txBox="1"/>
          <p:nvPr/>
        </p:nvSpPr>
        <p:spPr>
          <a:xfrm>
            <a:off x="1932385" y="2303194"/>
            <a:ext cx="7221071" cy="403957"/>
          </a:xfrm>
          <a:prstGeom prst="rect">
            <a:avLst/>
          </a:prstGeom>
          <a:noFill/>
        </p:spPr>
        <p:txBody>
          <a:bodyPr wrap="square">
            <a:spAutoFit/>
          </a:bodyPr>
          <a:lstStyle/>
          <a:p>
            <a:pPr algn="just">
              <a:lnSpc>
                <a:spcPct val="150000"/>
              </a:lnSpc>
            </a:pPr>
            <a:r>
              <a:rPr lang="zh-CN" altLang="en-US" sz="1600" b="1" kern="100" dirty="0">
                <a:effectLst/>
                <a:latin typeface="黑体" panose="02010609060101010101" charset="-122"/>
                <a:ea typeface="黑体" panose="02010609060101010101" charset="-122"/>
                <a:cs typeface="宋体" panose="02010600030101010101" pitchFamily="2" charset="-122"/>
              </a:rPr>
              <a:t>中国共产党是中国特色社会主义事业的领导核心</a:t>
            </a:r>
            <a:endParaRPr lang="zh-CN" altLang="zh-CN" sz="1100" b="1" kern="100" dirty="0">
              <a:effectLst/>
              <a:latin typeface="黑体" panose="02010609060101010101" charset="-122"/>
              <a:ea typeface="黑体" panose="02010609060101010101" charset="-122"/>
              <a:cs typeface="Courier New" panose="02070309020205020404" pitchFamily="49" charset="0"/>
            </a:endParaRPr>
          </a:p>
        </p:txBody>
      </p:sp>
      <p:sp>
        <p:nvSpPr>
          <p:cNvPr id="24" name="文本框 23"/>
          <p:cNvSpPr txBox="1"/>
          <p:nvPr/>
        </p:nvSpPr>
        <p:spPr>
          <a:xfrm>
            <a:off x="1932385" y="2658540"/>
            <a:ext cx="6746580" cy="701795"/>
          </a:xfrm>
          <a:prstGeom prst="rect">
            <a:avLst/>
          </a:prstGeom>
          <a:noFill/>
        </p:spPr>
        <p:txBody>
          <a:bodyPr wrap="square">
            <a:spAutoFit/>
          </a:bodyPr>
          <a:lstStyle/>
          <a:p>
            <a:pPr algn="just">
              <a:lnSpc>
                <a:spcPct val="150000"/>
              </a:lnSpc>
            </a:pPr>
            <a:r>
              <a:rPr lang="zh-CN" altLang="zh-CN" sz="1400" kern="100" dirty="0">
                <a:effectLst/>
                <a:latin typeface="Times New Roman" panose="02020603050405020304" pitchFamily="18" charset="0"/>
                <a:ea typeface="宋体" panose="02010600030101010101" pitchFamily="2" charset="-122"/>
                <a:cs typeface="宋体" panose="02010600030101010101" pitchFamily="2" charset="-122"/>
              </a:rPr>
              <a:t>历史雄辩地说明，中国共产党是领导我们事业的核心力量。没有中国共产党就没有新中国，就没有中国特色社会主义，就没有中华民族的伟大复兴。</a:t>
            </a:r>
            <a:endParaRPr lang="zh-CN" altLang="en-US" sz="1400" dirty="0"/>
          </a:p>
        </p:txBody>
      </p:sp>
      <p:sp>
        <p:nvSpPr>
          <p:cNvPr id="25" name="Round Same Side Corner Rectangle 154"/>
          <p:cNvSpPr/>
          <p:nvPr/>
        </p:nvSpPr>
        <p:spPr>
          <a:xfrm>
            <a:off x="1019039" y="3594407"/>
            <a:ext cx="913346" cy="384930"/>
          </a:xfrm>
          <a:prstGeom prst="round2SameRect">
            <a:avLst>
              <a:gd name="adj1" fmla="val 32637"/>
              <a:gd name="adj2" fmla="val 0"/>
            </a:avLst>
          </a:prstGeom>
          <a:solidFill>
            <a:srgbClr val="CE271F"/>
          </a:solidFill>
          <a:ln w="28575" cap="flat" cmpd="sng" algn="ctr">
            <a:noFill/>
            <a:prstDash val="solid"/>
            <a:miter lim="800000"/>
          </a:ln>
          <a:effectLst/>
        </p:spPr>
        <p:txBody>
          <a:bodyPr anchor="ctr"/>
          <a:lstStyle/>
          <a:p>
            <a:pPr algn="ctr">
              <a:defRPr/>
            </a:pPr>
            <a:r>
              <a:rPr lang="zh-CN" altLang="en-US" b="1" kern="0" dirty="0">
                <a:solidFill>
                  <a:schemeClr val="bg1"/>
                </a:solidFill>
                <a:latin typeface="黑体" panose="02010609060101010101" charset="-122"/>
                <a:ea typeface="黑体" panose="02010609060101010101" charset="-122"/>
                <a:cs typeface="+mn-ea"/>
              </a:rPr>
              <a:t>第二</a:t>
            </a:r>
            <a:endParaRPr lang="en-US" b="1" kern="0" dirty="0">
              <a:solidFill>
                <a:schemeClr val="bg1"/>
              </a:solidFill>
              <a:latin typeface="黑体" panose="02010609060101010101" charset="-122"/>
              <a:ea typeface="黑体" panose="02010609060101010101" charset="-122"/>
              <a:cs typeface="+mn-ea"/>
            </a:endParaRPr>
          </a:p>
        </p:txBody>
      </p:sp>
      <p:sp>
        <p:nvSpPr>
          <p:cNvPr id="26" name="文本框 25"/>
          <p:cNvSpPr txBox="1"/>
          <p:nvPr/>
        </p:nvSpPr>
        <p:spPr>
          <a:xfrm>
            <a:off x="1932385" y="3543817"/>
            <a:ext cx="7221071" cy="403957"/>
          </a:xfrm>
          <a:prstGeom prst="rect">
            <a:avLst/>
          </a:prstGeom>
          <a:noFill/>
        </p:spPr>
        <p:txBody>
          <a:bodyPr wrap="square">
            <a:spAutoFit/>
          </a:bodyPr>
          <a:lstStyle/>
          <a:p>
            <a:pPr algn="just">
              <a:lnSpc>
                <a:spcPct val="150000"/>
              </a:lnSpc>
            </a:pPr>
            <a:r>
              <a:rPr lang="zh-CN" altLang="en-US" sz="1600" b="1" kern="100" dirty="0">
                <a:effectLst/>
                <a:latin typeface="黑体" panose="02010609060101010101" charset="-122"/>
                <a:ea typeface="黑体" panose="02010609060101010101" charset="-122"/>
                <a:cs typeface="宋体" panose="02010600030101010101" pitchFamily="2" charset="-122"/>
              </a:rPr>
              <a:t>党的领导是全面的、系统的、整体的</a:t>
            </a:r>
            <a:endParaRPr lang="zh-CN" altLang="zh-CN" sz="1100" b="1" kern="100" dirty="0">
              <a:effectLst/>
              <a:latin typeface="黑体" panose="02010609060101010101" charset="-122"/>
              <a:ea typeface="黑体" panose="02010609060101010101" charset="-122"/>
              <a:cs typeface="Courier New" panose="02070309020205020404" pitchFamily="49" charset="0"/>
            </a:endParaRPr>
          </a:p>
        </p:txBody>
      </p:sp>
      <p:sp>
        <p:nvSpPr>
          <p:cNvPr id="27" name="文本框 26"/>
          <p:cNvSpPr txBox="1"/>
          <p:nvPr/>
        </p:nvSpPr>
        <p:spPr>
          <a:xfrm>
            <a:off x="1932384" y="3966519"/>
            <a:ext cx="6850465" cy="701795"/>
          </a:xfrm>
          <a:prstGeom prst="rect">
            <a:avLst/>
          </a:prstGeom>
          <a:noFill/>
        </p:spPr>
        <p:txBody>
          <a:bodyPr wrap="square">
            <a:spAutoFit/>
          </a:bodyPr>
          <a:lstStyle/>
          <a:p>
            <a:pPr algn="just">
              <a:lnSpc>
                <a:spcPct val="150000"/>
              </a:lnSpc>
            </a:pPr>
            <a:r>
              <a:rPr lang="zh-CN" altLang="en-US" sz="1400" kern="100" dirty="0">
                <a:effectLst/>
                <a:latin typeface="Times New Roman" panose="02020603050405020304" pitchFamily="18" charset="0"/>
                <a:ea typeface="宋体" panose="02010600030101010101" pitchFamily="2" charset="-122"/>
                <a:cs typeface="宋体" panose="02010600030101010101" pitchFamily="2" charset="-122"/>
              </a:rPr>
              <a:t>习近平总书记强调：“党的领导是全面的、系统的、整体的，必须全面、系统、整体加以落实。”</a:t>
            </a:r>
            <a:endParaRPr lang="zh-CN" altLang="en-US" sz="1400" dirty="0"/>
          </a:p>
        </p:txBody>
      </p:sp>
    </p:spTree>
  </p:cSld>
  <p:clrMapOvr>
    <a:masterClrMapping/>
  </p:clrMapOvr>
  <mc:AlternateContent xmlns:mc="http://schemas.openxmlformats.org/markup-compatibility/2006">
    <mc:Choice xmlns:p14="http://schemas.microsoft.com/office/powerpoint/2010/main" Requires="p14">
      <p:transition spd="slow" p14:dur="1600" advTm="5000">
        <p14:prism isInverted="1"/>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圆角 47"/>
          <p:cNvSpPr/>
          <p:nvPr/>
        </p:nvSpPr>
        <p:spPr>
          <a:xfrm>
            <a:off x="2947035" y="1061720"/>
            <a:ext cx="5637530" cy="850265"/>
          </a:xfrm>
          <a:prstGeom prst="roundRect">
            <a:avLst>
              <a:gd name="adj" fmla="val 50000"/>
            </a:avLst>
          </a:prstGeom>
          <a:solidFill>
            <a:srgbClr val="C00000"/>
          </a:solid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buClrTx/>
              <a:buSzTx/>
              <a:buFontTx/>
            </a:pPr>
            <a:r>
              <a:rPr lang="en-US" altLang="zh-CN" sz="2135" b="1" dirty="0" smtClean="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sym typeface="+mn-ea"/>
              </a:rPr>
              <a:t>   </a:t>
            </a:r>
            <a:r>
              <a:rPr lang="zh-CN" altLang="en-US" b="1" dirty="0">
                <a:solidFill>
                  <a:schemeClr val="bg1"/>
                </a:solidFill>
                <a:latin typeface="黑体" panose="02010609060101010101" charset="-122"/>
                <a:cs typeface="黑体" panose="02010609060101010101" charset="-122"/>
                <a:sym typeface="+mn-ea"/>
              </a:rPr>
              <a:t>习近平新时代中国特色社会主义思想是党和国家必须长期坚持的指导思想</a:t>
            </a:r>
            <a:endParaRPr lang="zh-CN" altLang="en-US" b="1" dirty="0">
              <a:solidFill>
                <a:schemeClr val="bg1"/>
              </a:solidFill>
              <a:latin typeface="黑体" panose="02010609060101010101" charset="-122"/>
              <a:cs typeface="黑体" panose="02010609060101010101" charset="-122"/>
              <a:sym typeface="+mn-ea"/>
            </a:endParaRPr>
          </a:p>
        </p:txBody>
      </p:sp>
      <p:grpSp>
        <p:nvGrpSpPr>
          <p:cNvPr id="2" name="组合 1"/>
          <p:cNvGrpSpPr/>
          <p:nvPr/>
        </p:nvGrpSpPr>
        <p:grpSpPr>
          <a:xfrm>
            <a:off x="689610" y="1329055"/>
            <a:ext cx="1171575" cy="2673985"/>
            <a:chOff x="1806" y="1902"/>
            <a:chExt cx="2570" cy="6401"/>
          </a:xfrm>
        </p:grpSpPr>
        <p:sp>
          <p:nvSpPr>
            <p:cNvPr id="13" name="圆角矩形 12"/>
            <p:cNvSpPr/>
            <p:nvPr/>
          </p:nvSpPr>
          <p:spPr>
            <a:xfrm>
              <a:off x="1806" y="1902"/>
              <a:ext cx="2570" cy="6401"/>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latin typeface="字魂58号-创中黑-Regular" panose="00000500000000000000" pitchFamily="2" charset="-122"/>
                <a:ea typeface="字魂58号-创中黑-Regular" panose="00000500000000000000" pitchFamily="2" charset="-122"/>
                <a:sym typeface="字魂58号-创中黑-Regular" panose="00000500000000000000" pitchFamily="2" charset="-122"/>
              </a:endParaRPr>
            </a:p>
          </p:txBody>
        </p:sp>
        <p:sp>
          <p:nvSpPr>
            <p:cNvPr id="34" name="文本框 33"/>
            <p:cNvSpPr txBox="1"/>
            <p:nvPr/>
          </p:nvSpPr>
          <p:spPr>
            <a:xfrm>
              <a:off x="2043" y="3141"/>
              <a:ext cx="2097" cy="3592"/>
            </a:xfrm>
            <a:prstGeom prst="rect">
              <a:avLst/>
            </a:prstGeom>
            <a:noFill/>
            <a:ln>
              <a:noFill/>
            </a:ln>
            <a:effectLst/>
          </p:spPr>
          <p:txBody>
            <a:bodyPr wrap="square" rtlCol="0">
              <a:spAutoFit/>
            </a:bodyPr>
            <a:lstStyle>
              <a:defPPr>
                <a:defRPr lang="zh-CN"/>
              </a:defPPr>
              <a:lvl1pPr algn="ctr">
                <a:defRPr sz="7200">
                  <a:ln w="3175">
                    <a:noFill/>
                  </a:ln>
                  <a:gradFill>
                    <a:gsLst>
                      <a:gs pos="5000">
                        <a:srgbClr val="FFFF00"/>
                      </a:gs>
                      <a:gs pos="50000">
                        <a:schemeClr val="bg1"/>
                      </a:gs>
                      <a:gs pos="95000">
                        <a:srgbClr val="FFFF00"/>
                      </a:gs>
                    </a:gsLst>
                    <a:lin ang="5400000" scaled="1"/>
                  </a:gradFill>
                  <a:effectLst>
                    <a:glow rad="190500">
                      <a:srgbClr val="FFFF00">
                        <a:alpha val="15000"/>
                      </a:srgbClr>
                    </a:glow>
                    <a:outerShdw blurRad="254000" dist="63500" dir="2700000" algn="tl">
                      <a:schemeClr val="tx1">
                        <a:lumMod val="75000"/>
                        <a:lumOff val="25000"/>
                        <a:alpha val="40000"/>
                      </a:schemeClr>
                    </a:outerShdw>
                  </a:effectLst>
                  <a:latin typeface="方正大黑简体" panose="03000509000000000000" pitchFamily="65" charset="-122"/>
                  <a:ea typeface="方正大黑简体" panose="03000509000000000000" pitchFamily="65" charset="-122"/>
                  <a:cs typeface="八大山人 V2007" panose="02000600000000000000" pitchFamily="2" charset="-122"/>
                </a:defRPr>
              </a:lvl1pPr>
            </a:lstStyle>
            <a:p>
              <a:r>
                <a:rPr lang="zh-CN" sz="4575" b="1" dirty="0" smtClean="0">
                  <a:solidFill>
                    <a:schemeClr val="bg1"/>
                  </a:solidFill>
                  <a:effectLst/>
                  <a:latin typeface="微软雅黑" panose="020B0503020204020204" charset="-122"/>
                  <a:ea typeface="微软雅黑" panose="020B0503020204020204" charset="-122"/>
                  <a:sym typeface="字魂58号-创中黑-Regular" panose="00000500000000000000" pitchFamily="2" charset="-122"/>
                </a:rPr>
                <a:t>目录</a:t>
              </a:r>
              <a:endParaRPr lang="zh-CN" sz="4575" b="1" dirty="0" smtClean="0">
                <a:solidFill>
                  <a:schemeClr val="bg1"/>
                </a:solidFill>
                <a:effectLst/>
                <a:latin typeface="微软雅黑" panose="020B0503020204020204" charset="-122"/>
                <a:ea typeface="微软雅黑" panose="020B0503020204020204" charset="-122"/>
                <a:sym typeface="字魂58号-创中黑-Regular" panose="00000500000000000000" pitchFamily="2" charset="-122"/>
              </a:endParaRPr>
            </a:p>
          </p:txBody>
        </p:sp>
      </p:grpSp>
      <p:sp>
        <p:nvSpPr>
          <p:cNvPr id="27" name="矩形: 圆角 45"/>
          <p:cNvSpPr/>
          <p:nvPr/>
        </p:nvSpPr>
        <p:spPr>
          <a:xfrm>
            <a:off x="2999105" y="3296920"/>
            <a:ext cx="5637530" cy="826135"/>
          </a:xfrm>
          <a:prstGeom prst="roundRect">
            <a:avLst>
              <a:gd name="adj" fmla="val 50000"/>
            </a:avLst>
          </a:prstGeom>
          <a:solidFill>
            <a:srgbClr val="C00000"/>
          </a:solid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l" fontAlgn="auto">
              <a:lnSpc>
                <a:spcPct val="100000"/>
              </a:lnSpc>
            </a:pPr>
            <a:r>
              <a:rPr lang="en-US" sz="2135" b="1" dirty="0">
                <a:gradFill>
                  <a:gsLst>
                    <a:gs pos="0">
                      <a:srgbClr val="E30000"/>
                    </a:gs>
                    <a:gs pos="100000">
                      <a:srgbClr val="760303"/>
                    </a:gs>
                  </a:gsLst>
                  <a:lin scaled="0"/>
                </a:gradFill>
                <a:latin typeface="黑体" panose="02010609060101010101" charset="-122"/>
                <a:cs typeface="黑体" panose="02010609060101010101" charset="-122"/>
                <a:sym typeface="+mn-ea"/>
              </a:rPr>
              <a:t>    </a:t>
            </a:r>
            <a:r>
              <a:rPr lang="zh-CN" altLang="en-US" sz="2000" b="1" dirty="0">
                <a:solidFill>
                  <a:schemeClr val="bg1"/>
                </a:solidFill>
                <a:latin typeface="黑体" panose="02010609060101010101" charset="-122"/>
                <a:cs typeface="黑体" panose="02010609060101010101" charset="-122"/>
                <a:sym typeface="+mn-ea"/>
              </a:rPr>
              <a:t>深刻领悟</a:t>
            </a:r>
            <a:r>
              <a:rPr lang="en-US" altLang="zh-CN" sz="2000" b="1" dirty="0">
                <a:solidFill>
                  <a:schemeClr val="bg1"/>
                </a:solidFill>
                <a:latin typeface="黑体" panose="02010609060101010101" charset="-122"/>
                <a:cs typeface="黑体" panose="02010609060101010101" charset="-122"/>
                <a:sym typeface="+mn-ea"/>
              </a:rPr>
              <a:t>“</a:t>
            </a:r>
            <a:r>
              <a:rPr lang="zh-CN" altLang="en-US" sz="2000" b="1" dirty="0">
                <a:solidFill>
                  <a:schemeClr val="bg1"/>
                </a:solidFill>
                <a:latin typeface="黑体" panose="02010609060101010101" charset="-122"/>
                <a:cs typeface="黑体" panose="02010609060101010101" charset="-122"/>
                <a:sym typeface="+mn-ea"/>
              </a:rPr>
              <a:t>两个确立</a:t>
            </a:r>
            <a:r>
              <a:rPr lang="en-US" altLang="zh-CN" sz="2000" b="1" dirty="0">
                <a:solidFill>
                  <a:schemeClr val="bg1"/>
                </a:solidFill>
                <a:latin typeface="黑体" panose="02010609060101010101" charset="-122"/>
                <a:cs typeface="黑体" panose="02010609060101010101" charset="-122"/>
                <a:sym typeface="+mn-ea"/>
              </a:rPr>
              <a:t>”</a:t>
            </a:r>
            <a:r>
              <a:rPr lang="zh-CN" altLang="en-US" sz="2000" b="1" dirty="0">
                <a:solidFill>
                  <a:schemeClr val="bg1"/>
                </a:solidFill>
                <a:latin typeface="黑体" panose="02010609060101010101" charset="-122"/>
                <a:cs typeface="黑体" panose="02010609060101010101" charset="-122"/>
                <a:sym typeface="+mn-ea"/>
              </a:rPr>
              <a:t>的决定性意义，学习贯彻习近平新时代中国特色社会主义思想</a:t>
            </a:r>
            <a:endParaRPr lang="zh-CN" altLang="en-US" sz="2000" b="1" dirty="0">
              <a:solidFill>
                <a:schemeClr val="bg1"/>
              </a:solidFill>
              <a:latin typeface="黑体" panose="02010609060101010101" charset="-122"/>
              <a:cs typeface="黑体" panose="02010609060101010101" charset="-122"/>
              <a:sym typeface="+mn-ea"/>
            </a:endParaRPr>
          </a:p>
        </p:txBody>
      </p:sp>
      <p:sp>
        <p:nvSpPr>
          <p:cNvPr id="8" name="矩形: 圆角 47"/>
          <p:cNvSpPr/>
          <p:nvPr/>
        </p:nvSpPr>
        <p:spPr>
          <a:xfrm>
            <a:off x="2947035" y="2195195"/>
            <a:ext cx="5637530" cy="819150"/>
          </a:xfrm>
          <a:prstGeom prst="roundRect">
            <a:avLst>
              <a:gd name="adj" fmla="val 50000"/>
            </a:avLst>
          </a:prstGeom>
          <a:solidFill>
            <a:srgbClr val="C00000"/>
          </a:solid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sz="2135" b="1" dirty="0">
                <a:gradFill>
                  <a:gsLst>
                    <a:gs pos="0">
                      <a:srgbClr val="E30000"/>
                    </a:gs>
                    <a:gs pos="100000">
                      <a:srgbClr val="760303"/>
                    </a:gs>
                  </a:gsLst>
                  <a:lin scaled="0"/>
                </a:gradFill>
                <a:latin typeface="黑体" panose="02010609060101010101" charset="-122"/>
                <a:cs typeface="黑体" panose="02010609060101010101" charset="-122"/>
                <a:sym typeface="+mn-ea"/>
              </a:rPr>
              <a:t>    </a:t>
            </a:r>
            <a:r>
              <a:rPr lang="zh-CN" altLang="en-US" sz="2135" b="1" dirty="0">
                <a:solidFill>
                  <a:schemeClr val="bg1"/>
                </a:solidFill>
                <a:latin typeface="黑体" panose="02010609060101010101" charset="-122"/>
                <a:cs typeface="黑体" panose="02010609060101010101" charset="-122"/>
                <a:sym typeface="+mn-ea"/>
              </a:rPr>
              <a:t>习近平新时代中国特色社会主义思想的主要内容</a:t>
            </a:r>
            <a:endParaRPr lang="zh-CN" altLang="en-US" sz="2135" b="1" dirty="0">
              <a:solidFill>
                <a:schemeClr val="bg1"/>
              </a:solidFill>
              <a:latin typeface="黑体" panose="02010609060101010101" charset="-122"/>
              <a:cs typeface="黑体" panose="02010609060101010101" charset="-122"/>
              <a:sym typeface="+mn-ea"/>
            </a:endParaRPr>
          </a:p>
        </p:txBody>
      </p:sp>
      <p:sp>
        <p:nvSpPr>
          <p:cNvPr id="32" name="椭圆 31"/>
          <p:cNvSpPr/>
          <p:nvPr/>
        </p:nvSpPr>
        <p:spPr>
          <a:xfrm>
            <a:off x="2221230" y="1198245"/>
            <a:ext cx="615315" cy="611505"/>
          </a:xfrm>
          <a:prstGeom prst="ellipse">
            <a:avLst/>
          </a:prstGeom>
          <a:solidFill>
            <a:srgbClr val="C00000"/>
          </a:solidFill>
          <a:ln w="1016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sz="2745" b="1" dirty="0">
                <a:latin typeface="字魂58号-创中黑-Regular" panose="00000500000000000000" pitchFamily="2" charset="-122"/>
                <a:ea typeface="字魂58号-创中黑-Regular" panose="00000500000000000000" pitchFamily="2" charset="-122"/>
                <a:sym typeface="字魂58号-创中黑-Regular" panose="00000500000000000000" pitchFamily="2" charset="-122"/>
              </a:rPr>
              <a:t>一</a:t>
            </a:r>
            <a:endParaRPr lang="zh-CN" sz="2745" b="1" dirty="0">
              <a:latin typeface="字魂58号-创中黑-Regular" panose="00000500000000000000" pitchFamily="2" charset="-122"/>
              <a:ea typeface="字魂58号-创中黑-Regular" panose="00000500000000000000" pitchFamily="2" charset="-122"/>
              <a:sym typeface="字魂58号-创中黑-Regular" panose="00000500000000000000" pitchFamily="2" charset="-122"/>
            </a:endParaRPr>
          </a:p>
        </p:txBody>
      </p:sp>
      <p:sp>
        <p:nvSpPr>
          <p:cNvPr id="33" name="椭圆 32"/>
          <p:cNvSpPr/>
          <p:nvPr/>
        </p:nvSpPr>
        <p:spPr>
          <a:xfrm>
            <a:off x="2221230" y="2275205"/>
            <a:ext cx="636905" cy="641985"/>
          </a:xfrm>
          <a:prstGeom prst="ellipse">
            <a:avLst/>
          </a:prstGeom>
          <a:solidFill>
            <a:srgbClr val="C00000"/>
          </a:solidFill>
          <a:ln w="1016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745" b="1" dirty="0">
                <a:latin typeface="字魂58号-创中黑-Regular" panose="00000500000000000000" pitchFamily="2" charset="-122"/>
                <a:ea typeface="字魂58号-创中黑-Regular" panose="00000500000000000000" pitchFamily="2" charset="-122"/>
                <a:sym typeface="字魂58号-创中黑-Regular" panose="00000500000000000000" pitchFamily="2" charset="-122"/>
              </a:rPr>
              <a:t>二</a:t>
            </a:r>
            <a:endParaRPr lang="zh-CN" altLang="en-US" sz="2745" b="1" dirty="0">
              <a:latin typeface="字魂58号-创中黑-Regular" panose="00000500000000000000" pitchFamily="2" charset="-122"/>
              <a:ea typeface="字魂58号-创中黑-Regular" panose="00000500000000000000" pitchFamily="2" charset="-122"/>
              <a:sym typeface="字魂58号-创中黑-Regular" panose="00000500000000000000" pitchFamily="2" charset="-122"/>
            </a:endParaRPr>
          </a:p>
        </p:txBody>
      </p:sp>
      <p:sp>
        <p:nvSpPr>
          <p:cNvPr id="36" name="椭圆 35"/>
          <p:cNvSpPr/>
          <p:nvPr/>
        </p:nvSpPr>
        <p:spPr>
          <a:xfrm>
            <a:off x="2243455" y="3397250"/>
            <a:ext cx="614680" cy="605790"/>
          </a:xfrm>
          <a:prstGeom prst="ellipse">
            <a:avLst/>
          </a:prstGeom>
          <a:solidFill>
            <a:srgbClr val="C00000"/>
          </a:solidFill>
          <a:ln w="1016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sz="2745" dirty="0" smtClean="0">
                <a:latin typeface="字魂58号-创中黑-Regular" panose="00000500000000000000" pitchFamily="2" charset="-122"/>
                <a:ea typeface="字魂58号-创中黑-Regular" panose="00000500000000000000" pitchFamily="2" charset="-122"/>
                <a:sym typeface="字魂58号-创中黑-Regular" panose="00000500000000000000" pitchFamily="2" charset="-122"/>
              </a:rPr>
              <a:t>三</a:t>
            </a:r>
            <a:endParaRPr lang="zh-CN" sz="2745" dirty="0">
              <a:latin typeface="字魂58号-创中黑-Regular" panose="00000500000000000000" pitchFamily="2" charset="-122"/>
              <a:ea typeface="字魂58号-创中黑-Regular" panose="00000500000000000000" pitchFamily="2" charset="-122"/>
              <a:sym typeface="字魂58号-创中黑-Regular" panose="00000500000000000000" pitchFamily="2" charset="-122"/>
            </a:endParaRPr>
          </a:p>
        </p:txBody>
      </p:sp>
      <p:pic>
        <p:nvPicPr>
          <p:cNvPr id="40" name="Picture 2"/>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bwMode="auto">
          <a:xfrm>
            <a:off x="199859" y="103157"/>
            <a:ext cx="1419498" cy="10950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5601">
    <p:wipe/>
  </p:transition>
  <p:timing>
    <p:tnLst>
      <p:par>
        <p:cTn id="1" dur="indefinite" restart="never" nodeType="tmRoot"/>
      </p:par>
    </p:tnLst>
    <p:bldLst>
      <p:bldP spid="48"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019039" y="886206"/>
            <a:ext cx="225773" cy="225773"/>
          </a:xfrm>
          <a:prstGeom prst="rect">
            <a:avLst/>
          </a:prstGeom>
          <a:solidFill>
            <a:srgbClr val="CE2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dirty="0">
              <a:latin typeface="+mn-ea"/>
              <a:cs typeface="+mn-ea"/>
            </a:endParaRPr>
          </a:p>
        </p:txBody>
      </p:sp>
      <p:sp>
        <p:nvSpPr>
          <p:cNvPr id="16" name="文本框 15"/>
          <p:cNvSpPr txBox="1"/>
          <p:nvPr/>
        </p:nvSpPr>
        <p:spPr>
          <a:xfrm>
            <a:off x="1283354" y="766377"/>
            <a:ext cx="7221071" cy="403957"/>
          </a:xfrm>
          <a:prstGeom prst="rect">
            <a:avLst/>
          </a:prstGeom>
          <a:noFill/>
        </p:spPr>
        <p:txBody>
          <a:bodyPr wrap="square">
            <a:spAutoFit/>
          </a:bodyPr>
          <a:lstStyle/>
          <a:p>
            <a:pPr algn="just">
              <a:lnSpc>
                <a:spcPct val="150000"/>
              </a:lnSpc>
            </a:pPr>
            <a:r>
              <a:rPr lang="zh-CN" altLang="zh-CN" sz="1600" kern="100" dirty="0">
                <a:effectLst/>
                <a:latin typeface="宋体" panose="02010600030101010101" pitchFamily="2" charset="-122"/>
                <a:ea typeface="宋体" panose="02010600030101010101" pitchFamily="2" charset="-122"/>
                <a:cs typeface="宋体" panose="02010600030101010101" pitchFamily="2" charset="-122"/>
              </a:rPr>
              <a:t>这是《纲要（</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2023</a:t>
            </a:r>
            <a:r>
              <a:rPr lang="zh-CN" altLang="zh-CN" sz="1600" kern="100" dirty="0">
                <a:effectLst/>
                <a:latin typeface="宋体" panose="02010600030101010101" pitchFamily="2" charset="-122"/>
                <a:ea typeface="宋体" panose="02010600030101010101" pitchFamily="2" charset="-122"/>
                <a:cs typeface="宋体" panose="02010600030101010101" pitchFamily="2" charset="-122"/>
              </a:rPr>
              <a:t>年版）》的第一章。这部分包括五个方面的重要内容。</a:t>
            </a:r>
            <a:endParaRPr lang="zh-CN" altLang="zh-CN" sz="11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Round Same Side Corner Rectangle 154"/>
          <p:cNvSpPr/>
          <p:nvPr/>
        </p:nvSpPr>
        <p:spPr>
          <a:xfrm>
            <a:off x="1019039" y="1616245"/>
            <a:ext cx="913346" cy="384930"/>
          </a:xfrm>
          <a:prstGeom prst="round2SameRect">
            <a:avLst>
              <a:gd name="adj1" fmla="val 32637"/>
              <a:gd name="adj2" fmla="val 0"/>
            </a:avLst>
          </a:prstGeom>
          <a:solidFill>
            <a:srgbClr val="CE271F"/>
          </a:solidFill>
          <a:ln w="28575" cap="flat" cmpd="sng" algn="ctr">
            <a:noFill/>
            <a:prstDash val="solid"/>
            <a:miter lim="800000"/>
          </a:ln>
          <a:effectLst/>
        </p:spPr>
        <p:txBody>
          <a:bodyPr anchor="ctr"/>
          <a:lstStyle/>
          <a:p>
            <a:pPr algn="ctr">
              <a:defRPr/>
            </a:pPr>
            <a:r>
              <a:rPr lang="zh-CN" altLang="en-US" b="1" kern="0" dirty="0">
                <a:solidFill>
                  <a:schemeClr val="bg1"/>
                </a:solidFill>
                <a:latin typeface="黑体" panose="02010609060101010101" charset="-122"/>
                <a:ea typeface="黑体" panose="02010609060101010101" charset="-122"/>
                <a:cs typeface="+mn-ea"/>
              </a:rPr>
              <a:t>第三</a:t>
            </a:r>
            <a:endParaRPr lang="en-US" b="1" kern="0" dirty="0">
              <a:solidFill>
                <a:schemeClr val="bg1"/>
              </a:solidFill>
              <a:latin typeface="黑体" panose="02010609060101010101" charset="-122"/>
              <a:ea typeface="黑体" panose="02010609060101010101" charset="-122"/>
              <a:cs typeface="+mn-ea"/>
            </a:endParaRPr>
          </a:p>
        </p:txBody>
      </p:sp>
      <p:sp>
        <p:nvSpPr>
          <p:cNvPr id="22" name="文本框 21"/>
          <p:cNvSpPr txBox="1"/>
          <p:nvPr/>
        </p:nvSpPr>
        <p:spPr>
          <a:xfrm>
            <a:off x="1932385" y="1565655"/>
            <a:ext cx="7221071" cy="403957"/>
          </a:xfrm>
          <a:prstGeom prst="rect">
            <a:avLst/>
          </a:prstGeom>
          <a:noFill/>
        </p:spPr>
        <p:txBody>
          <a:bodyPr wrap="square">
            <a:spAutoFit/>
          </a:bodyPr>
          <a:lstStyle/>
          <a:p>
            <a:pPr algn="just">
              <a:lnSpc>
                <a:spcPct val="150000"/>
              </a:lnSpc>
            </a:pPr>
            <a:r>
              <a:rPr lang="zh-CN" altLang="en-US" sz="1600" b="1" kern="100" dirty="0">
                <a:effectLst/>
                <a:latin typeface="黑体" panose="02010609060101010101" charset="-122"/>
                <a:ea typeface="黑体" panose="02010609060101010101" charset="-122"/>
                <a:cs typeface="宋体" panose="02010600030101010101" pitchFamily="2" charset="-122"/>
              </a:rPr>
              <a:t>坚持党中央集中统一领导是最高政治原则</a:t>
            </a:r>
            <a:endParaRPr lang="zh-CN" altLang="zh-CN" sz="1100" b="1" kern="100" dirty="0">
              <a:effectLst/>
              <a:latin typeface="黑体" panose="02010609060101010101" charset="-122"/>
              <a:ea typeface="黑体" panose="02010609060101010101" charset="-122"/>
              <a:cs typeface="Courier New" panose="02070309020205020404" pitchFamily="49" charset="0"/>
            </a:endParaRPr>
          </a:p>
        </p:txBody>
      </p:sp>
      <p:sp>
        <p:nvSpPr>
          <p:cNvPr id="25" name="Round Same Side Corner Rectangle 154"/>
          <p:cNvSpPr/>
          <p:nvPr/>
        </p:nvSpPr>
        <p:spPr>
          <a:xfrm>
            <a:off x="1019039" y="2379852"/>
            <a:ext cx="913346" cy="384930"/>
          </a:xfrm>
          <a:prstGeom prst="round2SameRect">
            <a:avLst>
              <a:gd name="adj1" fmla="val 32637"/>
              <a:gd name="adj2" fmla="val 0"/>
            </a:avLst>
          </a:prstGeom>
          <a:solidFill>
            <a:srgbClr val="CE271F"/>
          </a:solidFill>
          <a:ln w="28575" cap="flat" cmpd="sng" algn="ctr">
            <a:noFill/>
            <a:prstDash val="solid"/>
            <a:miter lim="800000"/>
          </a:ln>
          <a:effectLst/>
        </p:spPr>
        <p:txBody>
          <a:bodyPr anchor="ctr"/>
          <a:lstStyle/>
          <a:p>
            <a:pPr algn="ctr">
              <a:defRPr/>
            </a:pPr>
            <a:r>
              <a:rPr lang="zh-CN" altLang="en-US" b="1" kern="0" dirty="0">
                <a:solidFill>
                  <a:schemeClr val="bg1"/>
                </a:solidFill>
                <a:latin typeface="黑体" panose="02010609060101010101" charset="-122"/>
                <a:ea typeface="黑体" panose="02010609060101010101" charset="-122"/>
                <a:cs typeface="+mn-ea"/>
              </a:rPr>
              <a:t>第四</a:t>
            </a:r>
            <a:endParaRPr lang="en-US" b="1" kern="0" dirty="0">
              <a:solidFill>
                <a:schemeClr val="bg1"/>
              </a:solidFill>
              <a:latin typeface="黑体" panose="02010609060101010101" charset="-122"/>
              <a:ea typeface="黑体" panose="02010609060101010101" charset="-122"/>
              <a:cs typeface="+mn-ea"/>
            </a:endParaRPr>
          </a:p>
        </p:txBody>
      </p:sp>
      <p:sp>
        <p:nvSpPr>
          <p:cNvPr id="26" name="文本框 25"/>
          <p:cNvSpPr txBox="1"/>
          <p:nvPr/>
        </p:nvSpPr>
        <p:spPr>
          <a:xfrm>
            <a:off x="1932385" y="2329262"/>
            <a:ext cx="7221071" cy="403957"/>
          </a:xfrm>
          <a:prstGeom prst="rect">
            <a:avLst/>
          </a:prstGeom>
          <a:noFill/>
        </p:spPr>
        <p:txBody>
          <a:bodyPr wrap="square">
            <a:spAutoFit/>
          </a:bodyPr>
          <a:lstStyle/>
          <a:p>
            <a:pPr algn="just">
              <a:lnSpc>
                <a:spcPct val="150000"/>
              </a:lnSpc>
            </a:pPr>
            <a:r>
              <a:rPr lang="zh-CN" altLang="en-US" sz="1600" b="1" kern="100" dirty="0">
                <a:effectLst/>
                <a:latin typeface="黑体" panose="02010609060101010101" charset="-122"/>
                <a:ea typeface="黑体" panose="02010609060101010101" charset="-122"/>
                <a:cs typeface="宋体" panose="02010600030101010101" pitchFamily="2" charset="-122"/>
              </a:rPr>
              <a:t>党的领导制度是我国的根本领导制度</a:t>
            </a:r>
            <a:endParaRPr lang="zh-CN" altLang="zh-CN" sz="1100" b="1" kern="100" dirty="0">
              <a:effectLst/>
              <a:latin typeface="黑体" panose="02010609060101010101" charset="-122"/>
              <a:ea typeface="黑体" panose="02010609060101010101" charset="-122"/>
              <a:cs typeface="Courier New" panose="02070309020205020404" pitchFamily="49" charset="0"/>
            </a:endParaRPr>
          </a:p>
        </p:txBody>
      </p:sp>
      <p:sp>
        <p:nvSpPr>
          <p:cNvPr id="2" name="Round Same Side Corner Rectangle 154"/>
          <p:cNvSpPr/>
          <p:nvPr/>
        </p:nvSpPr>
        <p:spPr>
          <a:xfrm>
            <a:off x="1019039" y="3364417"/>
            <a:ext cx="913346" cy="384930"/>
          </a:xfrm>
          <a:prstGeom prst="round2SameRect">
            <a:avLst>
              <a:gd name="adj1" fmla="val 32637"/>
              <a:gd name="adj2" fmla="val 0"/>
            </a:avLst>
          </a:prstGeom>
          <a:solidFill>
            <a:srgbClr val="CE271F"/>
          </a:solidFill>
          <a:ln w="28575" cap="flat" cmpd="sng" algn="ctr">
            <a:noFill/>
            <a:prstDash val="solid"/>
            <a:miter lim="800000"/>
          </a:ln>
          <a:effectLst/>
        </p:spPr>
        <p:txBody>
          <a:bodyPr anchor="ctr"/>
          <a:lstStyle/>
          <a:p>
            <a:pPr algn="ctr">
              <a:defRPr/>
            </a:pPr>
            <a:r>
              <a:rPr lang="zh-CN" altLang="en-US" b="1" kern="0" dirty="0">
                <a:solidFill>
                  <a:schemeClr val="bg1"/>
                </a:solidFill>
                <a:latin typeface="黑体" panose="02010609060101010101" charset="-122"/>
                <a:ea typeface="黑体" panose="02010609060101010101" charset="-122"/>
                <a:cs typeface="+mn-ea"/>
              </a:rPr>
              <a:t>第五</a:t>
            </a:r>
            <a:endParaRPr lang="en-US" b="1" kern="0" dirty="0">
              <a:solidFill>
                <a:schemeClr val="bg1"/>
              </a:solidFill>
              <a:latin typeface="黑体" panose="02010609060101010101" charset="-122"/>
              <a:ea typeface="黑体" panose="02010609060101010101" charset="-122"/>
              <a:cs typeface="+mn-ea"/>
            </a:endParaRPr>
          </a:p>
        </p:txBody>
      </p:sp>
      <p:sp>
        <p:nvSpPr>
          <p:cNvPr id="8" name="文本框 7"/>
          <p:cNvSpPr txBox="1"/>
          <p:nvPr/>
        </p:nvSpPr>
        <p:spPr>
          <a:xfrm>
            <a:off x="1932385" y="3313827"/>
            <a:ext cx="7221071" cy="403957"/>
          </a:xfrm>
          <a:prstGeom prst="rect">
            <a:avLst/>
          </a:prstGeom>
          <a:noFill/>
        </p:spPr>
        <p:txBody>
          <a:bodyPr wrap="square">
            <a:spAutoFit/>
          </a:bodyPr>
          <a:lstStyle/>
          <a:p>
            <a:pPr algn="just">
              <a:lnSpc>
                <a:spcPct val="150000"/>
              </a:lnSpc>
            </a:pPr>
            <a:r>
              <a:rPr lang="zh-CN" altLang="en-US" sz="1600" b="1" kern="100" dirty="0">
                <a:effectLst/>
                <a:latin typeface="黑体" panose="02010609060101010101" charset="-122"/>
                <a:ea typeface="黑体" panose="02010609060101010101" charset="-122"/>
                <a:cs typeface="宋体" panose="02010600030101010101" pitchFamily="2" charset="-122"/>
              </a:rPr>
              <a:t>坚决做到“两个维护”</a:t>
            </a:r>
            <a:endParaRPr lang="zh-CN" altLang="zh-CN" sz="1100" b="1" kern="100" dirty="0">
              <a:effectLst/>
              <a:latin typeface="黑体" panose="02010609060101010101" charset="-122"/>
              <a:ea typeface="黑体" panose="02010609060101010101" charset="-122"/>
              <a:cs typeface="Courier New" panose="02070309020205020404" pitchFamily="49" charset="0"/>
            </a:endParaRPr>
          </a:p>
        </p:txBody>
      </p:sp>
      <p:sp>
        <p:nvSpPr>
          <p:cNvPr id="9" name="文本框 8"/>
          <p:cNvSpPr txBox="1"/>
          <p:nvPr/>
        </p:nvSpPr>
        <p:spPr>
          <a:xfrm>
            <a:off x="1932385" y="3756870"/>
            <a:ext cx="7165511" cy="1024961"/>
          </a:xfrm>
          <a:prstGeom prst="rect">
            <a:avLst/>
          </a:prstGeom>
          <a:noFill/>
        </p:spPr>
        <p:txBody>
          <a:bodyPr wrap="square">
            <a:spAutoFit/>
          </a:bodyPr>
          <a:lstStyle/>
          <a:p>
            <a:pPr algn="just">
              <a:lnSpc>
                <a:spcPct val="150000"/>
              </a:lnSpc>
            </a:pPr>
            <a:r>
              <a:rPr lang="zh-CN" altLang="en-US" sz="1400" kern="100" dirty="0">
                <a:effectLst/>
                <a:latin typeface="Times New Roman" panose="02020603050405020304" pitchFamily="18" charset="0"/>
                <a:ea typeface="宋体" panose="02010600030101010101" pitchFamily="2" charset="-122"/>
                <a:cs typeface="宋体" panose="02010600030101010101" pitchFamily="2" charset="-122"/>
              </a:rPr>
              <a:t>坚决维护习近平总书记党中央的核心、全党的核心地位，坚决维护党中央权威和集中统一领导，是党的十八大以来我们党的重大政治成果和宝贵经验，是最根本的政治纪律和政治规矩，是检验党员、干部理想信念、政治立场、党性修养和能力作风的试金石。</a:t>
            </a:r>
            <a:endParaRPr lang="zh-CN" altLang="en-US" sz="1400" dirty="0"/>
          </a:p>
        </p:txBody>
      </p:sp>
      <p:sp>
        <p:nvSpPr>
          <p:cNvPr id="10" name="文本框 9"/>
          <p:cNvSpPr txBox="1"/>
          <p:nvPr/>
        </p:nvSpPr>
        <p:spPr>
          <a:xfrm>
            <a:off x="1932385" y="2733219"/>
            <a:ext cx="6850465" cy="378630"/>
          </a:xfrm>
          <a:prstGeom prst="rect">
            <a:avLst/>
          </a:prstGeom>
          <a:noFill/>
        </p:spPr>
        <p:txBody>
          <a:bodyPr wrap="square">
            <a:spAutoFit/>
          </a:bodyPr>
          <a:lstStyle/>
          <a:p>
            <a:pPr algn="just">
              <a:lnSpc>
                <a:spcPct val="150000"/>
              </a:lnSpc>
            </a:pPr>
            <a:r>
              <a:rPr lang="zh-CN" altLang="en-US" sz="1400" kern="100" dirty="0">
                <a:effectLst/>
                <a:latin typeface="Times New Roman" panose="02020603050405020304" pitchFamily="18" charset="0"/>
                <a:ea typeface="宋体" panose="02010600030101010101" pitchFamily="2" charset="-122"/>
                <a:cs typeface="宋体" panose="02010600030101010101" pitchFamily="2" charset="-122"/>
              </a:rPr>
              <a:t>坚持和加强党的全面领导，必须坚持和完善党的领导制度体系。</a:t>
            </a:r>
            <a:endParaRPr lang="zh-CN" altLang="en-US" sz="1400" dirty="0"/>
          </a:p>
        </p:txBody>
      </p:sp>
    </p:spTree>
  </p:cSld>
  <p:clrMapOvr>
    <a:masterClrMapping/>
  </p:clrMapOvr>
  <mc:AlternateContent xmlns:mc="http://schemas.openxmlformats.org/markup-compatibility/2006">
    <mc:Choice xmlns:p14="http://schemas.microsoft.com/office/powerpoint/2010/main" Requires="p14">
      <p:transition spd="slow" p14:dur="1600" advTm="5000">
        <p14:prism isInverted="1"/>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330392" y="675607"/>
            <a:ext cx="6635616" cy="894283"/>
            <a:chOff x="2211432" y="1006021"/>
            <a:chExt cx="5261744" cy="894283"/>
          </a:xfrm>
        </p:grpSpPr>
        <p:sp>
          <p:nvSpPr>
            <p:cNvPr id="4" name="圆角矩形 160"/>
            <p:cNvSpPr/>
            <p:nvPr/>
          </p:nvSpPr>
          <p:spPr>
            <a:xfrm>
              <a:off x="2211432" y="1006021"/>
              <a:ext cx="5261744" cy="894283"/>
            </a:xfrm>
            <a:prstGeom prst="roundRect">
              <a:avLst>
                <a:gd name="adj" fmla="val 50000"/>
              </a:avLst>
            </a:prstGeom>
            <a:noFill/>
            <a:ln w="317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760">
                <a:defRPr/>
              </a:pPr>
              <a:endParaRPr lang="zh-CN" altLang="en-US" sz="2000" kern="0" dirty="0">
                <a:solidFill>
                  <a:srgbClr val="FFFFFF"/>
                </a:solidFill>
                <a:latin typeface="+mn-ea"/>
                <a:cs typeface="+mn-ea"/>
              </a:endParaRPr>
            </a:p>
          </p:txBody>
        </p:sp>
        <p:sp>
          <p:nvSpPr>
            <p:cNvPr id="6" name="圆角矩形 161"/>
            <p:cNvSpPr/>
            <p:nvPr/>
          </p:nvSpPr>
          <p:spPr>
            <a:xfrm>
              <a:off x="2283808" y="1077236"/>
              <a:ext cx="5116993" cy="751853"/>
            </a:xfrm>
            <a:prstGeom prst="roundRect">
              <a:avLst>
                <a:gd name="adj" fmla="val 50000"/>
              </a:avLst>
            </a:prstGeom>
            <a:noFill/>
            <a:ln w="50800">
              <a:solidFill>
                <a:srgbClr val="CE271F"/>
              </a:solidFill>
            </a:ln>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760">
                <a:defRPr/>
              </a:pPr>
              <a:endParaRPr lang="zh-CN" altLang="en-US" sz="2000" dirty="0">
                <a:solidFill>
                  <a:srgbClr val="FFFFFF"/>
                </a:solidFill>
                <a:latin typeface="+mn-ea"/>
                <a:cs typeface="+mn-ea"/>
              </a:endParaRPr>
            </a:p>
          </p:txBody>
        </p:sp>
      </p:grpSp>
      <p:sp>
        <p:nvSpPr>
          <p:cNvPr id="5" name="文本框 4"/>
          <p:cNvSpPr txBox="1"/>
          <p:nvPr/>
        </p:nvSpPr>
        <p:spPr>
          <a:xfrm>
            <a:off x="1552954" y="779192"/>
            <a:ext cx="6190492" cy="687111"/>
          </a:xfrm>
          <a:prstGeom prst="rect">
            <a:avLst/>
          </a:prstGeom>
          <a:noFill/>
        </p:spPr>
        <p:txBody>
          <a:bodyPr wrap="square">
            <a:spAutoFit/>
          </a:bodyPr>
          <a:lstStyle/>
          <a:p>
            <a:pPr algn="ctr">
              <a:lnSpc>
                <a:spcPct val="130000"/>
              </a:lnSpc>
            </a:pPr>
            <a:r>
              <a:rPr lang="zh-CN" altLang="en-US" sz="1600" b="1" dirty="0">
                <a:solidFill>
                  <a:schemeClr val="tx1">
                    <a:lumMod val="85000"/>
                    <a:lumOff val="15000"/>
                  </a:schemeClr>
                </a:solidFill>
                <a:latin typeface="黑体" panose="02010609060101010101" charset="-122"/>
                <a:ea typeface="黑体" panose="02010609060101010101" charset="-122"/>
              </a:rPr>
              <a:t>（二）新时代坚持和发展中国特色社会主义</a:t>
            </a:r>
            <a:endParaRPr lang="en-US" altLang="zh-CN" sz="1600" b="1" dirty="0">
              <a:solidFill>
                <a:schemeClr val="tx1">
                  <a:lumMod val="85000"/>
                  <a:lumOff val="15000"/>
                </a:schemeClr>
              </a:solidFill>
              <a:latin typeface="黑体" panose="02010609060101010101" charset="-122"/>
              <a:ea typeface="黑体" panose="02010609060101010101" charset="-122"/>
            </a:endParaRPr>
          </a:p>
          <a:p>
            <a:pPr algn="ctr">
              <a:lnSpc>
                <a:spcPct val="130000"/>
              </a:lnSpc>
            </a:pPr>
            <a:r>
              <a:rPr lang="en-US" altLang="zh-CN" sz="1600" b="1" dirty="0">
                <a:solidFill>
                  <a:schemeClr val="tx1">
                    <a:lumMod val="85000"/>
                    <a:lumOff val="15000"/>
                  </a:schemeClr>
                </a:solidFill>
                <a:latin typeface="黑体" panose="02010609060101010101" charset="-122"/>
                <a:ea typeface="黑体" panose="02010609060101010101" charset="-122"/>
              </a:rPr>
              <a:t>——</a:t>
            </a:r>
            <a:r>
              <a:rPr lang="zh-CN" altLang="en-US" sz="1600" b="1" dirty="0">
                <a:solidFill>
                  <a:schemeClr val="tx1">
                    <a:lumMod val="85000"/>
                    <a:lumOff val="15000"/>
                  </a:schemeClr>
                </a:solidFill>
                <a:latin typeface="黑体" panose="02010609060101010101" charset="-122"/>
                <a:ea typeface="黑体" panose="02010609060101010101" charset="-122"/>
              </a:rPr>
              <a:t>关于当代中国发展进步的根本方向</a:t>
            </a:r>
            <a:endParaRPr lang="zh-CN" altLang="en-US" sz="1600" b="1" dirty="0">
              <a:solidFill>
                <a:schemeClr val="tx1">
                  <a:lumMod val="85000"/>
                  <a:lumOff val="15000"/>
                </a:schemeClr>
              </a:solidFill>
              <a:latin typeface="黑体" panose="02010609060101010101" charset="-122"/>
              <a:ea typeface="黑体" panose="02010609060101010101" charset="-122"/>
            </a:endParaRPr>
          </a:p>
        </p:txBody>
      </p:sp>
      <p:sp>
        <p:nvSpPr>
          <p:cNvPr id="7" name="矩形 6"/>
          <p:cNvSpPr/>
          <p:nvPr/>
        </p:nvSpPr>
        <p:spPr>
          <a:xfrm>
            <a:off x="1019039" y="1825724"/>
            <a:ext cx="225773" cy="225773"/>
          </a:xfrm>
          <a:prstGeom prst="rect">
            <a:avLst/>
          </a:prstGeom>
          <a:solidFill>
            <a:srgbClr val="CE2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dirty="0">
              <a:latin typeface="+mn-ea"/>
              <a:cs typeface="+mn-ea"/>
            </a:endParaRPr>
          </a:p>
        </p:txBody>
      </p:sp>
      <p:sp>
        <p:nvSpPr>
          <p:cNvPr id="16" name="文本框 15"/>
          <p:cNvSpPr txBox="1"/>
          <p:nvPr/>
        </p:nvSpPr>
        <p:spPr>
          <a:xfrm>
            <a:off x="1283354" y="1705895"/>
            <a:ext cx="7221071" cy="403957"/>
          </a:xfrm>
          <a:prstGeom prst="rect">
            <a:avLst/>
          </a:prstGeom>
          <a:noFill/>
        </p:spPr>
        <p:txBody>
          <a:bodyPr wrap="square">
            <a:spAutoFit/>
          </a:bodyPr>
          <a:lstStyle/>
          <a:p>
            <a:pPr algn="just">
              <a:lnSpc>
                <a:spcPct val="150000"/>
              </a:lnSpc>
            </a:pP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这是</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a:t>
            </a: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纲要（</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2023</a:t>
            </a: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年版）</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a:t>
            </a: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的第二章。这部分包括六个方面的重要内容。</a:t>
            </a:r>
            <a:endParaRPr lang="zh-CN" altLang="zh-CN" sz="11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11" name="组合 10"/>
          <p:cNvGrpSpPr/>
          <p:nvPr/>
        </p:nvGrpSpPr>
        <p:grpSpPr>
          <a:xfrm>
            <a:off x="827350" y="2341060"/>
            <a:ext cx="1521608" cy="1521607"/>
            <a:chOff x="945379" y="1938284"/>
            <a:chExt cx="1994946" cy="1994944"/>
          </a:xfrm>
        </p:grpSpPr>
        <p:sp>
          <p:nvSpPr>
            <p:cNvPr id="12" name="稻壳儿原创设计师【幻雨工作室】_2"/>
            <p:cNvSpPr/>
            <p:nvPr/>
          </p:nvSpPr>
          <p:spPr>
            <a:xfrm>
              <a:off x="1209831" y="2202735"/>
              <a:ext cx="1466042" cy="1466042"/>
            </a:xfrm>
            <a:custGeom>
              <a:avLst/>
              <a:gdLst>
                <a:gd name="connsiteX0" fmla="*/ 733021 w 1466042"/>
                <a:gd name="connsiteY0" fmla="*/ 0 h 1466042"/>
                <a:gd name="connsiteX1" fmla="*/ 1466042 w 1466042"/>
                <a:gd name="connsiteY1" fmla="*/ 733021 h 1466042"/>
                <a:gd name="connsiteX2" fmla="*/ 733021 w 1466042"/>
                <a:gd name="connsiteY2" fmla="*/ 1466042 h 1466042"/>
                <a:gd name="connsiteX3" fmla="*/ 0 w 1466042"/>
                <a:gd name="connsiteY3" fmla="*/ 733021 h 1466042"/>
                <a:gd name="connsiteX4" fmla="*/ 733021 w 1466042"/>
                <a:gd name="connsiteY4" fmla="*/ 0 h 1466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042" h="1466042">
                  <a:moveTo>
                    <a:pt x="733021" y="0"/>
                  </a:moveTo>
                  <a:cubicBezTo>
                    <a:pt x="1137857" y="0"/>
                    <a:pt x="1466042" y="328185"/>
                    <a:pt x="1466042" y="733021"/>
                  </a:cubicBezTo>
                  <a:cubicBezTo>
                    <a:pt x="1466042" y="1137857"/>
                    <a:pt x="1137857" y="1466042"/>
                    <a:pt x="733021" y="1466042"/>
                  </a:cubicBezTo>
                  <a:cubicBezTo>
                    <a:pt x="328185" y="1466042"/>
                    <a:pt x="0" y="1137857"/>
                    <a:pt x="0" y="733021"/>
                  </a:cubicBezTo>
                  <a:cubicBezTo>
                    <a:pt x="0" y="328185"/>
                    <a:pt x="328185" y="0"/>
                    <a:pt x="733021" y="0"/>
                  </a:cubicBezTo>
                  <a:close/>
                </a:path>
              </a:pathLst>
            </a:custGeom>
            <a:solidFill>
              <a:srgbClr val="C00000"/>
            </a:soli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744" tIns="34872" rIns="69744" bIns="34872" numCol="1" spcCol="0" rtlCol="0" fromWordArt="0" anchor="ctr" anchorCtr="0" forceAA="0" compatLnSpc="1">
              <a:noAutofit/>
            </a:bodyPr>
            <a:lstStyle/>
            <a:p>
              <a:pPr algn="ctr">
                <a:lnSpc>
                  <a:spcPct val="125000"/>
                </a:lnSpc>
                <a:spcBef>
                  <a:spcPts val="75"/>
                </a:spcBef>
                <a:spcAft>
                  <a:spcPts val="75"/>
                </a:spcAft>
              </a:pPr>
              <a:r>
                <a:rPr lang="zh-CN" altLang="en-US" b="1" kern="0" dirty="0">
                  <a:solidFill>
                    <a:schemeClr val="bg1"/>
                  </a:solidFill>
                  <a:latin typeface="黑体" panose="02010609060101010101" charset="-122"/>
                  <a:ea typeface="黑体" panose="02010609060101010101" charset="-122"/>
                  <a:cs typeface="+mn-ea"/>
                </a:rPr>
                <a:t>第一</a:t>
              </a:r>
              <a:endParaRPr lang="en-US" altLang="zh-CN" b="1" kern="0" dirty="0">
                <a:solidFill>
                  <a:schemeClr val="bg1"/>
                </a:solidFill>
                <a:latin typeface="黑体" panose="02010609060101010101" charset="-122"/>
                <a:ea typeface="黑体" panose="02010609060101010101" charset="-122"/>
                <a:cs typeface="+mn-ea"/>
              </a:endParaRPr>
            </a:p>
          </p:txBody>
        </p:sp>
        <p:sp>
          <p:nvSpPr>
            <p:cNvPr id="13" name="稻壳儿原创设计师【幻雨工作室】_6"/>
            <p:cNvSpPr/>
            <p:nvPr/>
          </p:nvSpPr>
          <p:spPr>
            <a:xfrm>
              <a:off x="945379" y="1938284"/>
              <a:ext cx="1994946" cy="1994944"/>
            </a:xfrm>
            <a:prstGeom prst="ellipse">
              <a:avLst/>
            </a:prstGeom>
            <a:noFill/>
            <a:ln>
              <a:solidFill>
                <a:schemeClr val="bg1">
                  <a:lumMod val="6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sp>
        <p:nvSpPr>
          <p:cNvPr id="23" name="文本框 22"/>
          <p:cNvSpPr txBox="1"/>
          <p:nvPr/>
        </p:nvSpPr>
        <p:spPr>
          <a:xfrm>
            <a:off x="707851" y="3862667"/>
            <a:ext cx="1756252" cy="1142620"/>
          </a:xfrm>
          <a:prstGeom prst="rect">
            <a:avLst/>
          </a:prstGeom>
          <a:noFill/>
        </p:spPr>
        <p:txBody>
          <a:bodyPr wrap="square">
            <a:spAutoFit/>
          </a:bodyPr>
          <a:lstStyle/>
          <a:p>
            <a:pPr algn="ctr">
              <a:lnSpc>
                <a:spcPct val="150000"/>
              </a:lnSpc>
            </a:pPr>
            <a:r>
              <a:rPr lang="zh-CN" altLang="en-US" sz="1600" b="1" kern="100" dirty="0">
                <a:effectLst/>
                <a:latin typeface="黑体" panose="02010609060101010101" charset="-122"/>
                <a:ea typeface="黑体" panose="02010609060101010101" charset="-122"/>
                <a:cs typeface="宋体" panose="02010600030101010101" pitchFamily="2" charset="-122"/>
              </a:rPr>
              <a:t>中国特色社会主义是历史的结论、人民的选择</a:t>
            </a:r>
            <a:endParaRPr lang="zh-CN" altLang="zh-CN" sz="1100" b="1" kern="100" dirty="0">
              <a:effectLst/>
              <a:latin typeface="黑体" panose="02010609060101010101" charset="-122"/>
              <a:ea typeface="黑体" panose="02010609060101010101" charset="-122"/>
              <a:cs typeface="Courier New" panose="02070309020205020404" pitchFamily="49" charset="0"/>
            </a:endParaRPr>
          </a:p>
        </p:txBody>
      </p:sp>
      <p:sp>
        <p:nvSpPr>
          <p:cNvPr id="28" name="文本框 27"/>
          <p:cNvSpPr txBox="1"/>
          <p:nvPr/>
        </p:nvSpPr>
        <p:spPr>
          <a:xfrm>
            <a:off x="2510324" y="2355089"/>
            <a:ext cx="1957958" cy="2458750"/>
          </a:xfrm>
          <a:prstGeom prst="rect">
            <a:avLst/>
          </a:prstGeom>
          <a:noFill/>
        </p:spPr>
        <p:txBody>
          <a:bodyPr wrap="square">
            <a:spAutoFit/>
          </a:bodyPr>
          <a:lstStyle/>
          <a:p>
            <a:pPr algn="just">
              <a:lnSpc>
                <a:spcPct val="150000"/>
              </a:lnSpc>
            </a:pPr>
            <a:r>
              <a:rPr lang="zh-CN" altLang="en-US" sz="1300" kern="100" dirty="0">
                <a:effectLst/>
                <a:latin typeface="Times New Roman" panose="02020603050405020304" pitchFamily="18" charset="0"/>
                <a:ea typeface="宋体" panose="02010600030101010101" pitchFamily="2" charset="-122"/>
                <a:cs typeface="宋体" panose="02010600030101010101" pitchFamily="2" charset="-122"/>
              </a:rPr>
              <a:t>中国特色社会主义，是党和人民历尽千辛万苦、付出巨大代价取得的根本成就，是实现中华民族伟大复兴的必由之路，是中国共产党和中国人民团结的旗帜、奋进的旗帜、胜利的旗帜。</a:t>
            </a:r>
            <a:endParaRPr lang="zh-CN" altLang="en-US" sz="1300" dirty="0"/>
          </a:p>
        </p:txBody>
      </p:sp>
      <p:grpSp>
        <p:nvGrpSpPr>
          <p:cNvPr id="29" name="组合 28"/>
          <p:cNvGrpSpPr/>
          <p:nvPr/>
        </p:nvGrpSpPr>
        <p:grpSpPr>
          <a:xfrm>
            <a:off x="4957902" y="2341060"/>
            <a:ext cx="1521608" cy="1521607"/>
            <a:chOff x="945379" y="1938284"/>
            <a:chExt cx="1994946" cy="1994944"/>
          </a:xfrm>
        </p:grpSpPr>
        <p:sp>
          <p:nvSpPr>
            <p:cNvPr id="30" name="稻壳儿原创设计师【幻雨工作室】_2"/>
            <p:cNvSpPr/>
            <p:nvPr/>
          </p:nvSpPr>
          <p:spPr>
            <a:xfrm>
              <a:off x="1209831" y="2202735"/>
              <a:ext cx="1466042" cy="1466042"/>
            </a:xfrm>
            <a:custGeom>
              <a:avLst/>
              <a:gdLst>
                <a:gd name="connsiteX0" fmla="*/ 733021 w 1466042"/>
                <a:gd name="connsiteY0" fmla="*/ 0 h 1466042"/>
                <a:gd name="connsiteX1" fmla="*/ 1466042 w 1466042"/>
                <a:gd name="connsiteY1" fmla="*/ 733021 h 1466042"/>
                <a:gd name="connsiteX2" fmla="*/ 733021 w 1466042"/>
                <a:gd name="connsiteY2" fmla="*/ 1466042 h 1466042"/>
                <a:gd name="connsiteX3" fmla="*/ 0 w 1466042"/>
                <a:gd name="connsiteY3" fmla="*/ 733021 h 1466042"/>
                <a:gd name="connsiteX4" fmla="*/ 733021 w 1466042"/>
                <a:gd name="connsiteY4" fmla="*/ 0 h 1466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042" h="1466042">
                  <a:moveTo>
                    <a:pt x="733021" y="0"/>
                  </a:moveTo>
                  <a:cubicBezTo>
                    <a:pt x="1137857" y="0"/>
                    <a:pt x="1466042" y="328185"/>
                    <a:pt x="1466042" y="733021"/>
                  </a:cubicBezTo>
                  <a:cubicBezTo>
                    <a:pt x="1466042" y="1137857"/>
                    <a:pt x="1137857" y="1466042"/>
                    <a:pt x="733021" y="1466042"/>
                  </a:cubicBezTo>
                  <a:cubicBezTo>
                    <a:pt x="328185" y="1466042"/>
                    <a:pt x="0" y="1137857"/>
                    <a:pt x="0" y="733021"/>
                  </a:cubicBezTo>
                  <a:cubicBezTo>
                    <a:pt x="0" y="328185"/>
                    <a:pt x="328185" y="0"/>
                    <a:pt x="733021" y="0"/>
                  </a:cubicBezTo>
                  <a:close/>
                </a:path>
              </a:pathLst>
            </a:custGeom>
            <a:solidFill>
              <a:srgbClr val="C00000"/>
            </a:soli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744" tIns="34872" rIns="69744" bIns="34872" numCol="1" spcCol="0" rtlCol="0" fromWordArt="0" anchor="ctr" anchorCtr="0" forceAA="0" compatLnSpc="1">
              <a:noAutofit/>
            </a:bodyPr>
            <a:lstStyle/>
            <a:p>
              <a:pPr algn="ctr">
                <a:lnSpc>
                  <a:spcPct val="125000"/>
                </a:lnSpc>
                <a:spcBef>
                  <a:spcPts val="75"/>
                </a:spcBef>
                <a:spcAft>
                  <a:spcPts val="75"/>
                </a:spcAft>
              </a:pPr>
              <a:r>
                <a:rPr lang="zh-CN" altLang="en-US" b="1" kern="0" dirty="0">
                  <a:solidFill>
                    <a:schemeClr val="bg1"/>
                  </a:solidFill>
                  <a:latin typeface="黑体" panose="02010609060101010101" charset="-122"/>
                  <a:ea typeface="黑体" panose="02010609060101010101" charset="-122"/>
                  <a:cs typeface="+mn-ea"/>
                </a:rPr>
                <a:t>第二</a:t>
              </a:r>
              <a:endParaRPr lang="en-US" altLang="zh-CN" b="1" kern="0" dirty="0">
                <a:solidFill>
                  <a:schemeClr val="bg1"/>
                </a:solidFill>
                <a:latin typeface="黑体" panose="02010609060101010101" charset="-122"/>
                <a:ea typeface="黑体" panose="02010609060101010101" charset="-122"/>
                <a:cs typeface="+mn-ea"/>
              </a:endParaRPr>
            </a:p>
          </p:txBody>
        </p:sp>
        <p:sp>
          <p:nvSpPr>
            <p:cNvPr id="31" name="稻壳儿原创设计师【幻雨工作室】_6"/>
            <p:cNvSpPr/>
            <p:nvPr/>
          </p:nvSpPr>
          <p:spPr>
            <a:xfrm>
              <a:off x="945379" y="1938284"/>
              <a:ext cx="1994946" cy="1994944"/>
            </a:xfrm>
            <a:prstGeom prst="ellipse">
              <a:avLst/>
            </a:prstGeom>
            <a:noFill/>
            <a:ln>
              <a:solidFill>
                <a:schemeClr val="bg1">
                  <a:lumMod val="6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sp>
        <p:nvSpPr>
          <p:cNvPr id="32" name="文本框 31"/>
          <p:cNvSpPr txBox="1"/>
          <p:nvPr/>
        </p:nvSpPr>
        <p:spPr>
          <a:xfrm>
            <a:off x="4739727" y="3906199"/>
            <a:ext cx="1957958" cy="773289"/>
          </a:xfrm>
          <a:prstGeom prst="rect">
            <a:avLst/>
          </a:prstGeom>
          <a:noFill/>
        </p:spPr>
        <p:txBody>
          <a:bodyPr wrap="square">
            <a:spAutoFit/>
          </a:bodyPr>
          <a:lstStyle/>
          <a:p>
            <a:pPr algn="ctr">
              <a:lnSpc>
                <a:spcPct val="150000"/>
              </a:lnSpc>
            </a:pPr>
            <a:r>
              <a:rPr lang="zh-CN" altLang="en-US" sz="1600" b="1" kern="100" dirty="0">
                <a:effectLst/>
                <a:latin typeface="黑体" panose="02010609060101010101" charset="-122"/>
                <a:ea typeface="黑体" panose="02010609060101010101" charset="-122"/>
                <a:cs typeface="宋体" panose="02010600030101010101" pitchFamily="2" charset="-122"/>
              </a:rPr>
              <a:t>中国特色社会主义进入新时代</a:t>
            </a:r>
            <a:endParaRPr lang="zh-CN" altLang="zh-CN" sz="1100" b="1" kern="100" dirty="0">
              <a:effectLst/>
              <a:latin typeface="黑体" panose="02010609060101010101" charset="-122"/>
              <a:ea typeface="黑体" panose="02010609060101010101" charset="-122"/>
              <a:cs typeface="Courier New" panose="02070309020205020404" pitchFamily="49" charset="0"/>
            </a:endParaRPr>
          </a:p>
        </p:txBody>
      </p:sp>
      <p:sp>
        <p:nvSpPr>
          <p:cNvPr id="33" name="文本框 32"/>
          <p:cNvSpPr txBox="1"/>
          <p:nvPr/>
        </p:nvSpPr>
        <p:spPr>
          <a:xfrm>
            <a:off x="6681216" y="2355089"/>
            <a:ext cx="2209614" cy="2458750"/>
          </a:xfrm>
          <a:prstGeom prst="rect">
            <a:avLst/>
          </a:prstGeom>
          <a:noFill/>
        </p:spPr>
        <p:txBody>
          <a:bodyPr wrap="square">
            <a:spAutoFit/>
          </a:bodyPr>
          <a:lstStyle/>
          <a:p>
            <a:pPr algn="just">
              <a:lnSpc>
                <a:spcPct val="150000"/>
              </a:lnSpc>
            </a:pPr>
            <a:r>
              <a:rPr lang="zh-CN" altLang="en-US" sz="1300" kern="100" dirty="0">
                <a:effectLst/>
                <a:latin typeface="Times New Roman" panose="02020603050405020304" pitchFamily="18" charset="0"/>
                <a:ea typeface="宋体" panose="02010600030101010101" pitchFamily="2" charset="-122"/>
                <a:cs typeface="宋体" panose="02010600030101010101" pitchFamily="2" charset="-122"/>
              </a:rPr>
              <a:t>以习近平同志为核心的党中央立足我国发展新的历史方位，深刻把握我国社会主要矛盾发展变化带来的新特征新要求，团结带领全党全国各族人民砥砺奋进，推动党和国家事业取得历史性成就、发生历史性变革。</a:t>
            </a:r>
            <a:endParaRPr lang="zh-CN" altLang="en-US" sz="1300" dirty="0"/>
          </a:p>
        </p:txBody>
      </p:sp>
    </p:spTree>
  </p:cSld>
  <p:clrMapOvr>
    <a:masterClrMapping/>
  </p:clrMapOvr>
  <mc:AlternateContent xmlns:mc="http://schemas.openxmlformats.org/markup-compatibility/2006">
    <mc:Choice xmlns:p14="http://schemas.microsoft.com/office/powerpoint/2010/main" Requires="p14">
      <p:transition spd="slow" p14:dur="1600" advTm="5000">
        <p14:prism isInverted="1"/>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down)">
                                      <p:cBhvr>
                                        <p:cTn id="1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065144" y="995849"/>
            <a:ext cx="225773" cy="225773"/>
          </a:xfrm>
          <a:prstGeom prst="rect">
            <a:avLst/>
          </a:prstGeom>
          <a:solidFill>
            <a:srgbClr val="CE2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dirty="0">
              <a:latin typeface="+mn-ea"/>
              <a:cs typeface="+mn-ea"/>
            </a:endParaRPr>
          </a:p>
        </p:txBody>
      </p:sp>
      <p:sp>
        <p:nvSpPr>
          <p:cNvPr id="16" name="文本框 15"/>
          <p:cNvSpPr txBox="1"/>
          <p:nvPr/>
        </p:nvSpPr>
        <p:spPr>
          <a:xfrm>
            <a:off x="1329459" y="876020"/>
            <a:ext cx="7221071" cy="403957"/>
          </a:xfrm>
          <a:prstGeom prst="rect">
            <a:avLst/>
          </a:prstGeom>
          <a:noFill/>
        </p:spPr>
        <p:txBody>
          <a:bodyPr wrap="square">
            <a:spAutoFit/>
          </a:bodyPr>
          <a:lstStyle/>
          <a:p>
            <a:pPr algn="just">
              <a:lnSpc>
                <a:spcPct val="150000"/>
              </a:lnSpc>
            </a:pP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这是</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a:t>
            </a: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纲要（</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2023</a:t>
            </a: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年版）</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a:t>
            </a: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的第二章。这部分包括六个方面的重要内容。</a:t>
            </a:r>
            <a:endParaRPr lang="zh-CN" altLang="zh-CN" sz="11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11" name="组合 10"/>
          <p:cNvGrpSpPr/>
          <p:nvPr/>
        </p:nvGrpSpPr>
        <p:grpSpPr>
          <a:xfrm>
            <a:off x="827350" y="1787810"/>
            <a:ext cx="1521608" cy="1521607"/>
            <a:chOff x="945379" y="1938284"/>
            <a:chExt cx="1994946" cy="1994944"/>
          </a:xfrm>
        </p:grpSpPr>
        <p:sp>
          <p:nvSpPr>
            <p:cNvPr id="12" name="稻壳儿原创设计师【幻雨工作室】_2"/>
            <p:cNvSpPr/>
            <p:nvPr/>
          </p:nvSpPr>
          <p:spPr>
            <a:xfrm>
              <a:off x="1209831" y="2202735"/>
              <a:ext cx="1466042" cy="1466042"/>
            </a:xfrm>
            <a:custGeom>
              <a:avLst/>
              <a:gdLst>
                <a:gd name="connsiteX0" fmla="*/ 733021 w 1466042"/>
                <a:gd name="connsiteY0" fmla="*/ 0 h 1466042"/>
                <a:gd name="connsiteX1" fmla="*/ 1466042 w 1466042"/>
                <a:gd name="connsiteY1" fmla="*/ 733021 h 1466042"/>
                <a:gd name="connsiteX2" fmla="*/ 733021 w 1466042"/>
                <a:gd name="connsiteY2" fmla="*/ 1466042 h 1466042"/>
                <a:gd name="connsiteX3" fmla="*/ 0 w 1466042"/>
                <a:gd name="connsiteY3" fmla="*/ 733021 h 1466042"/>
                <a:gd name="connsiteX4" fmla="*/ 733021 w 1466042"/>
                <a:gd name="connsiteY4" fmla="*/ 0 h 1466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042" h="1466042">
                  <a:moveTo>
                    <a:pt x="733021" y="0"/>
                  </a:moveTo>
                  <a:cubicBezTo>
                    <a:pt x="1137857" y="0"/>
                    <a:pt x="1466042" y="328185"/>
                    <a:pt x="1466042" y="733021"/>
                  </a:cubicBezTo>
                  <a:cubicBezTo>
                    <a:pt x="1466042" y="1137857"/>
                    <a:pt x="1137857" y="1466042"/>
                    <a:pt x="733021" y="1466042"/>
                  </a:cubicBezTo>
                  <a:cubicBezTo>
                    <a:pt x="328185" y="1466042"/>
                    <a:pt x="0" y="1137857"/>
                    <a:pt x="0" y="733021"/>
                  </a:cubicBezTo>
                  <a:cubicBezTo>
                    <a:pt x="0" y="328185"/>
                    <a:pt x="328185" y="0"/>
                    <a:pt x="733021" y="0"/>
                  </a:cubicBezTo>
                  <a:close/>
                </a:path>
              </a:pathLst>
            </a:custGeom>
            <a:solidFill>
              <a:srgbClr val="C00000"/>
            </a:soli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744" tIns="34872" rIns="69744" bIns="34872" numCol="1" spcCol="0" rtlCol="0" fromWordArt="0" anchor="ctr" anchorCtr="0" forceAA="0" compatLnSpc="1">
              <a:noAutofit/>
            </a:bodyPr>
            <a:lstStyle/>
            <a:p>
              <a:pPr algn="ctr">
                <a:lnSpc>
                  <a:spcPct val="125000"/>
                </a:lnSpc>
                <a:spcBef>
                  <a:spcPts val="75"/>
                </a:spcBef>
                <a:spcAft>
                  <a:spcPts val="75"/>
                </a:spcAft>
              </a:pPr>
              <a:r>
                <a:rPr lang="zh-CN" altLang="en-US" b="1" kern="0" dirty="0">
                  <a:solidFill>
                    <a:schemeClr val="bg1"/>
                  </a:solidFill>
                  <a:latin typeface="黑体" panose="02010609060101010101" charset="-122"/>
                  <a:ea typeface="黑体" panose="02010609060101010101" charset="-122"/>
                  <a:cs typeface="+mn-ea"/>
                </a:rPr>
                <a:t>第三</a:t>
              </a:r>
              <a:endParaRPr lang="en-US" altLang="zh-CN" b="1" kern="0" dirty="0">
                <a:solidFill>
                  <a:schemeClr val="bg1"/>
                </a:solidFill>
                <a:latin typeface="黑体" panose="02010609060101010101" charset="-122"/>
                <a:ea typeface="黑体" panose="02010609060101010101" charset="-122"/>
                <a:cs typeface="+mn-ea"/>
              </a:endParaRPr>
            </a:p>
          </p:txBody>
        </p:sp>
        <p:sp>
          <p:nvSpPr>
            <p:cNvPr id="13" name="稻壳儿原创设计师【幻雨工作室】_6"/>
            <p:cNvSpPr/>
            <p:nvPr/>
          </p:nvSpPr>
          <p:spPr>
            <a:xfrm>
              <a:off x="945379" y="1938284"/>
              <a:ext cx="1994946" cy="1994944"/>
            </a:xfrm>
            <a:prstGeom prst="ellipse">
              <a:avLst/>
            </a:prstGeom>
            <a:noFill/>
            <a:ln>
              <a:solidFill>
                <a:schemeClr val="bg1">
                  <a:lumMod val="6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sp>
        <p:nvSpPr>
          <p:cNvPr id="23" name="文本框 22"/>
          <p:cNvSpPr txBox="1"/>
          <p:nvPr/>
        </p:nvSpPr>
        <p:spPr>
          <a:xfrm>
            <a:off x="715209" y="3304295"/>
            <a:ext cx="1756252" cy="1142620"/>
          </a:xfrm>
          <a:prstGeom prst="rect">
            <a:avLst/>
          </a:prstGeom>
          <a:noFill/>
        </p:spPr>
        <p:txBody>
          <a:bodyPr wrap="square">
            <a:spAutoFit/>
          </a:bodyPr>
          <a:lstStyle/>
          <a:p>
            <a:pPr algn="ctr">
              <a:lnSpc>
                <a:spcPct val="150000"/>
              </a:lnSpc>
            </a:pPr>
            <a:r>
              <a:rPr lang="zh-CN" altLang="en-US" sz="1600" b="1" kern="100" dirty="0">
                <a:effectLst/>
                <a:latin typeface="黑体" panose="02010609060101010101" charset="-122"/>
                <a:ea typeface="黑体" panose="02010609060101010101" charset="-122"/>
                <a:cs typeface="宋体" panose="02010600030101010101" pitchFamily="2" charset="-122"/>
              </a:rPr>
              <a:t>中国特色社会主义事业总体布局和战略布局</a:t>
            </a:r>
            <a:endParaRPr lang="zh-CN" altLang="zh-CN" sz="1100" b="1" kern="100" dirty="0">
              <a:effectLst/>
              <a:latin typeface="黑体" panose="02010609060101010101" charset="-122"/>
              <a:ea typeface="黑体" panose="02010609060101010101" charset="-122"/>
              <a:cs typeface="Courier New" panose="02070309020205020404" pitchFamily="49" charset="0"/>
            </a:endParaRPr>
          </a:p>
        </p:txBody>
      </p:sp>
      <p:grpSp>
        <p:nvGrpSpPr>
          <p:cNvPr id="2" name="组合 1"/>
          <p:cNvGrpSpPr/>
          <p:nvPr/>
        </p:nvGrpSpPr>
        <p:grpSpPr>
          <a:xfrm>
            <a:off x="2923811" y="1787810"/>
            <a:ext cx="1521608" cy="1521607"/>
            <a:chOff x="945379" y="1938284"/>
            <a:chExt cx="1994946" cy="1994944"/>
          </a:xfrm>
        </p:grpSpPr>
        <p:sp>
          <p:nvSpPr>
            <p:cNvPr id="8" name="稻壳儿原创设计师【幻雨工作室】_2"/>
            <p:cNvSpPr/>
            <p:nvPr/>
          </p:nvSpPr>
          <p:spPr>
            <a:xfrm>
              <a:off x="1209831" y="2202735"/>
              <a:ext cx="1466042" cy="1466042"/>
            </a:xfrm>
            <a:custGeom>
              <a:avLst/>
              <a:gdLst>
                <a:gd name="connsiteX0" fmla="*/ 733021 w 1466042"/>
                <a:gd name="connsiteY0" fmla="*/ 0 h 1466042"/>
                <a:gd name="connsiteX1" fmla="*/ 1466042 w 1466042"/>
                <a:gd name="connsiteY1" fmla="*/ 733021 h 1466042"/>
                <a:gd name="connsiteX2" fmla="*/ 733021 w 1466042"/>
                <a:gd name="connsiteY2" fmla="*/ 1466042 h 1466042"/>
                <a:gd name="connsiteX3" fmla="*/ 0 w 1466042"/>
                <a:gd name="connsiteY3" fmla="*/ 733021 h 1466042"/>
                <a:gd name="connsiteX4" fmla="*/ 733021 w 1466042"/>
                <a:gd name="connsiteY4" fmla="*/ 0 h 1466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042" h="1466042">
                  <a:moveTo>
                    <a:pt x="733021" y="0"/>
                  </a:moveTo>
                  <a:cubicBezTo>
                    <a:pt x="1137857" y="0"/>
                    <a:pt x="1466042" y="328185"/>
                    <a:pt x="1466042" y="733021"/>
                  </a:cubicBezTo>
                  <a:cubicBezTo>
                    <a:pt x="1466042" y="1137857"/>
                    <a:pt x="1137857" y="1466042"/>
                    <a:pt x="733021" y="1466042"/>
                  </a:cubicBezTo>
                  <a:cubicBezTo>
                    <a:pt x="328185" y="1466042"/>
                    <a:pt x="0" y="1137857"/>
                    <a:pt x="0" y="733021"/>
                  </a:cubicBezTo>
                  <a:cubicBezTo>
                    <a:pt x="0" y="328185"/>
                    <a:pt x="328185" y="0"/>
                    <a:pt x="733021" y="0"/>
                  </a:cubicBezTo>
                  <a:close/>
                </a:path>
              </a:pathLst>
            </a:custGeom>
            <a:solidFill>
              <a:srgbClr val="C00000"/>
            </a:soli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744" tIns="34872" rIns="69744" bIns="34872" numCol="1" spcCol="0" rtlCol="0" fromWordArt="0" anchor="ctr" anchorCtr="0" forceAA="0" compatLnSpc="1">
              <a:noAutofit/>
            </a:bodyPr>
            <a:lstStyle/>
            <a:p>
              <a:pPr algn="ctr">
                <a:lnSpc>
                  <a:spcPct val="125000"/>
                </a:lnSpc>
                <a:spcBef>
                  <a:spcPts val="75"/>
                </a:spcBef>
                <a:spcAft>
                  <a:spcPts val="75"/>
                </a:spcAft>
              </a:pPr>
              <a:r>
                <a:rPr lang="zh-CN" altLang="en-US" b="1" kern="0" dirty="0">
                  <a:solidFill>
                    <a:schemeClr val="bg1"/>
                  </a:solidFill>
                  <a:latin typeface="黑体" panose="02010609060101010101" charset="-122"/>
                  <a:ea typeface="黑体" panose="02010609060101010101" charset="-122"/>
                  <a:cs typeface="+mn-ea"/>
                </a:rPr>
                <a:t>第四</a:t>
              </a:r>
              <a:endParaRPr lang="en-US" altLang="zh-CN" b="1" kern="0" dirty="0">
                <a:solidFill>
                  <a:schemeClr val="bg1"/>
                </a:solidFill>
                <a:latin typeface="黑体" panose="02010609060101010101" charset="-122"/>
                <a:ea typeface="黑体" panose="02010609060101010101" charset="-122"/>
                <a:cs typeface="+mn-ea"/>
              </a:endParaRPr>
            </a:p>
          </p:txBody>
        </p:sp>
        <p:sp>
          <p:nvSpPr>
            <p:cNvPr id="9" name="稻壳儿原创设计师【幻雨工作室】_6"/>
            <p:cNvSpPr/>
            <p:nvPr/>
          </p:nvSpPr>
          <p:spPr>
            <a:xfrm>
              <a:off x="945379" y="1938284"/>
              <a:ext cx="1994946" cy="1994944"/>
            </a:xfrm>
            <a:prstGeom prst="ellipse">
              <a:avLst/>
            </a:prstGeom>
            <a:noFill/>
            <a:ln>
              <a:solidFill>
                <a:schemeClr val="bg1">
                  <a:lumMod val="6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sp>
        <p:nvSpPr>
          <p:cNvPr id="10" name="文本框 9"/>
          <p:cNvSpPr txBox="1"/>
          <p:nvPr/>
        </p:nvSpPr>
        <p:spPr>
          <a:xfrm>
            <a:off x="2806489" y="3318016"/>
            <a:ext cx="1756252" cy="1142620"/>
          </a:xfrm>
          <a:prstGeom prst="rect">
            <a:avLst/>
          </a:prstGeom>
          <a:noFill/>
        </p:spPr>
        <p:txBody>
          <a:bodyPr wrap="square">
            <a:spAutoFit/>
          </a:bodyPr>
          <a:lstStyle/>
          <a:p>
            <a:pPr algn="ctr">
              <a:lnSpc>
                <a:spcPct val="150000"/>
              </a:lnSpc>
            </a:pPr>
            <a:r>
              <a:rPr lang="zh-CN" altLang="en-US" sz="1600" b="1" kern="100" dirty="0">
                <a:effectLst/>
                <a:latin typeface="黑体" panose="02010609060101010101" charset="-122"/>
                <a:ea typeface="黑体" panose="02010609060101010101" charset="-122"/>
                <a:cs typeface="宋体" panose="02010600030101010101" pitchFamily="2" charset="-122"/>
              </a:rPr>
              <a:t>坚定道路自信、理论自信、制度自信、文化自信</a:t>
            </a:r>
            <a:endParaRPr lang="zh-CN" altLang="zh-CN" sz="1100" b="1" kern="100" dirty="0">
              <a:effectLst/>
              <a:latin typeface="黑体" panose="02010609060101010101" charset="-122"/>
              <a:ea typeface="黑体" panose="02010609060101010101" charset="-122"/>
              <a:cs typeface="Courier New" panose="02070309020205020404" pitchFamily="49" charset="0"/>
            </a:endParaRPr>
          </a:p>
        </p:txBody>
      </p:sp>
      <p:grpSp>
        <p:nvGrpSpPr>
          <p:cNvPr id="14" name="组合 13"/>
          <p:cNvGrpSpPr/>
          <p:nvPr/>
        </p:nvGrpSpPr>
        <p:grpSpPr>
          <a:xfrm>
            <a:off x="5020272" y="1787810"/>
            <a:ext cx="1521608" cy="1521607"/>
            <a:chOff x="945379" y="1938284"/>
            <a:chExt cx="1994946" cy="1994944"/>
          </a:xfrm>
        </p:grpSpPr>
        <p:sp>
          <p:nvSpPr>
            <p:cNvPr id="15" name="稻壳儿原创设计师【幻雨工作室】_2"/>
            <p:cNvSpPr/>
            <p:nvPr/>
          </p:nvSpPr>
          <p:spPr>
            <a:xfrm>
              <a:off x="1209831" y="2202735"/>
              <a:ext cx="1466042" cy="1466042"/>
            </a:xfrm>
            <a:custGeom>
              <a:avLst/>
              <a:gdLst>
                <a:gd name="connsiteX0" fmla="*/ 733021 w 1466042"/>
                <a:gd name="connsiteY0" fmla="*/ 0 h 1466042"/>
                <a:gd name="connsiteX1" fmla="*/ 1466042 w 1466042"/>
                <a:gd name="connsiteY1" fmla="*/ 733021 h 1466042"/>
                <a:gd name="connsiteX2" fmla="*/ 733021 w 1466042"/>
                <a:gd name="connsiteY2" fmla="*/ 1466042 h 1466042"/>
                <a:gd name="connsiteX3" fmla="*/ 0 w 1466042"/>
                <a:gd name="connsiteY3" fmla="*/ 733021 h 1466042"/>
                <a:gd name="connsiteX4" fmla="*/ 733021 w 1466042"/>
                <a:gd name="connsiteY4" fmla="*/ 0 h 1466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042" h="1466042">
                  <a:moveTo>
                    <a:pt x="733021" y="0"/>
                  </a:moveTo>
                  <a:cubicBezTo>
                    <a:pt x="1137857" y="0"/>
                    <a:pt x="1466042" y="328185"/>
                    <a:pt x="1466042" y="733021"/>
                  </a:cubicBezTo>
                  <a:cubicBezTo>
                    <a:pt x="1466042" y="1137857"/>
                    <a:pt x="1137857" y="1466042"/>
                    <a:pt x="733021" y="1466042"/>
                  </a:cubicBezTo>
                  <a:cubicBezTo>
                    <a:pt x="328185" y="1466042"/>
                    <a:pt x="0" y="1137857"/>
                    <a:pt x="0" y="733021"/>
                  </a:cubicBezTo>
                  <a:cubicBezTo>
                    <a:pt x="0" y="328185"/>
                    <a:pt x="328185" y="0"/>
                    <a:pt x="733021" y="0"/>
                  </a:cubicBezTo>
                  <a:close/>
                </a:path>
              </a:pathLst>
            </a:custGeom>
            <a:solidFill>
              <a:srgbClr val="C00000"/>
            </a:soli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744" tIns="34872" rIns="69744" bIns="34872" numCol="1" spcCol="0" rtlCol="0" fromWordArt="0" anchor="ctr" anchorCtr="0" forceAA="0" compatLnSpc="1">
              <a:noAutofit/>
            </a:bodyPr>
            <a:lstStyle/>
            <a:p>
              <a:pPr algn="ctr">
                <a:lnSpc>
                  <a:spcPct val="125000"/>
                </a:lnSpc>
                <a:spcBef>
                  <a:spcPts val="75"/>
                </a:spcBef>
                <a:spcAft>
                  <a:spcPts val="75"/>
                </a:spcAft>
              </a:pPr>
              <a:r>
                <a:rPr lang="zh-CN" altLang="en-US" b="1" kern="0" dirty="0">
                  <a:solidFill>
                    <a:schemeClr val="bg1"/>
                  </a:solidFill>
                  <a:latin typeface="黑体" panose="02010609060101010101" charset="-122"/>
                  <a:ea typeface="黑体" panose="02010609060101010101" charset="-122"/>
                  <a:cs typeface="+mn-ea"/>
                </a:rPr>
                <a:t>第五</a:t>
              </a:r>
              <a:endParaRPr lang="en-US" altLang="zh-CN" b="1" kern="0" dirty="0">
                <a:solidFill>
                  <a:schemeClr val="bg1"/>
                </a:solidFill>
                <a:latin typeface="黑体" panose="02010609060101010101" charset="-122"/>
                <a:ea typeface="黑体" panose="02010609060101010101" charset="-122"/>
                <a:cs typeface="+mn-ea"/>
              </a:endParaRPr>
            </a:p>
          </p:txBody>
        </p:sp>
        <p:sp>
          <p:nvSpPr>
            <p:cNvPr id="17" name="稻壳儿原创设计师【幻雨工作室】_6"/>
            <p:cNvSpPr/>
            <p:nvPr/>
          </p:nvSpPr>
          <p:spPr>
            <a:xfrm>
              <a:off x="945379" y="1938284"/>
              <a:ext cx="1994946" cy="1994944"/>
            </a:xfrm>
            <a:prstGeom prst="ellipse">
              <a:avLst/>
            </a:prstGeom>
            <a:noFill/>
            <a:ln>
              <a:solidFill>
                <a:schemeClr val="bg1">
                  <a:lumMod val="6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sp>
        <p:nvSpPr>
          <p:cNvPr id="18" name="文本框 17"/>
          <p:cNvSpPr txBox="1"/>
          <p:nvPr/>
        </p:nvSpPr>
        <p:spPr>
          <a:xfrm>
            <a:off x="4858633" y="3318016"/>
            <a:ext cx="1844886" cy="1142620"/>
          </a:xfrm>
          <a:prstGeom prst="rect">
            <a:avLst/>
          </a:prstGeom>
          <a:noFill/>
        </p:spPr>
        <p:txBody>
          <a:bodyPr wrap="square">
            <a:spAutoFit/>
          </a:bodyPr>
          <a:lstStyle/>
          <a:p>
            <a:pPr algn="ctr">
              <a:lnSpc>
                <a:spcPct val="150000"/>
              </a:lnSpc>
            </a:pPr>
            <a:r>
              <a:rPr lang="zh-CN" altLang="en-US" sz="1600" b="1" kern="100" dirty="0">
                <a:effectLst/>
                <a:latin typeface="黑体" panose="02010609060101010101" charset="-122"/>
                <a:ea typeface="黑体" panose="02010609060101010101" charset="-122"/>
                <a:cs typeface="宋体" panose="02010600030101010101" pitchFamily="2" charset="-122"/>
              </a:rPr>
              <a:t>在“两个结合”中开辟马克思主义中国化时代化新境界</a:t>
            </a:r>
            <a:endParaRPr lang="zh-CN" altLang="zh-CN" sz="1100" b="1" kern="100" dirty="0">
              <a:effectLst/>
              <a:latin typeface="黑体" panose="02010609060101010101" charset="-122"/>
              <a:ea typeface="黑体" panose="02010609060101010101" charset="-122"/>
              <a:cs typeface="Courier New" panose="02070309020205020404" pitchFamily="49" charset="0"/>
            </a:endParaRPr>
          </a:p>
        </p:txBody>
      </p:sp>
      <p:grpSp>
        <p:nvGrpSpPr>
          <p:cNvPr id="19" name="组合 18"/>
          <p:cNvGrpSpPr/>
          <p:nvPr/>
        </p:nvGrpSpPr>
        <p:grpSpPr>
          <a:xfrm>
            <a:off x="7116733" y="1787810"/>
            <a:ext cx="1521608" cy="1521607"/>
            <a:chOff x="945379" y="1938284"/>
            <a:chExt cx="1994946" cy="1994944"/>
          </a:xfrm>
        </p:grpSpPr>
        <p:sp>
          <p:nvSpPr>
            <p:cNvPr id="20" name="稻壳儿原创设计师【幻雨工作室】_2"/>
            <p:cNvSpPr/>
            <p:nvPr/>
          </p:nvSpPr>
          <p:spPr>
            <a:xfrm>
              <a:off x="1209831" y="2202735"/>
              <a:ext cx="1466042" cy="1466042"/>
            </a:xfrm>
            <a:custGeom>
              <a:avLst/>
              <a:gdLst>
                <a:gd name="connsiteX0" fmla="*/ 733021 w 1466042"/>
                <a:gd name="connsiteY0" fmla="*/ 0 h 1466042"/>
                <a:gd name="connsiteX1" fmla="*/ 1466042 w 1466042"/>
                <a:gd name="connsiteY1" fmla="*/ 733021 h 1466042"/>
                <a:gd name="connsiteX2" fmla="*/ 733021 w 1466042"/>
                <a:gd name="connsiteY2" fmla="*/ 1466042 h 1466042"/>
                <a:gd name="connsiteX3" fmla="*/ 0 w 1466042"/>
                <a:gd name="connsiteY3" fmla="*/ 733021 h 1466042"/>
                <a:gd name="connsiteX4" fmla="*/ 733021 w 1466042"/>
                <a:gd name="connsiteY4" fmla="*/ 0 h 1466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042" h="1466042">
                  <a:moveTo>
                    <a:pt x="733021" y="0"/>
                  </a:moveTo>
                  <a:cubicBezTo>
                    <a:pt x="1137857" y="0"/>
                    <a:pt x="1466042" y="328185"/>
                    <a:pt x="1466042" y="733021"/>
                  </a:cubicBezTo>
                  <a:cubicBezTo>
                    <a:pt x="1466042" y="1137857"/>
                    <a:pt x="1137857" y="1466042"/>
                    <a:pt x="733021" y="1466042"/>
                  </a:cubicBezTo>
                  <a:cubicBezTo>
                    <a:pt x="328185" y="1466042"/>
                    <a:pt x="0" y="1137857"/>
                    <a:pt x="0" y="733021"/>
                  </a:cubicBezTo>
                  <a:cubicBezTo>
                    <a:pt x="0" y="328185"/>
                    <a:pt x="328185" y="0"/>
                    <a:pt x="733021" y="0"/>
                  </a:cubicBezTo>
                  <a:close/>
                </a:path>
              </a:pathLst>
            </a:custGeom>
            <a:solidFill>
              <a:srgbClr val="C00000"/>
            </a:soli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744" tIns="34872" rIns="69744" bIns="34872" numCol="1" spcCol="0" rtlCol="0" fromWordArt="0" anchor="ctr" anchorCtr="0" forceAA="0" compatLnSpc="1">
              <a:noAutofit/>
            </a:bodyPr>
            <a:lstStyle/>
            <a:p>
              <a:pPr algn="ctr">
                <a:lnSpc>
                  <a:spcPct val="125000"/>
                </a:lnSpc>
                <a:spcBef>
                  <a:spcPts val="75"/>
                </a:spcBef>
                <a:spcAft>
                  <a:spcPts val="75"/>
                </a:spcAft>
              </a:pPr>
              <a:r>
                <a:rPr lang="zh-CN" altLang="en-US" b="1" kern="0" dirty="0">
                  <a:solidFill>
                    <a:schemeClr val="bg1"/>
                  </a:solidFill>
                  <a:latin typeface="黑体" panose="02010609060101010101" charset="-122"/>
                  <a:ea typeface="黑体" panose="02010609060101010101" charset="-122"/>
                  <a:cs typeface="+mn-ea"/>
                </a:rPr>
                <a:t>第六</a:t>
              </a:r>
              <a:endParaRPr lang="en-US" altLang="zh-CN" b="1" kern="0" dirty="0">
                <a:solidFill>
                  <a:schemeClr val="bg1"/>
                </a:solidFill>
                <a:latin typeface="黑体" panose="02010609060101010101" charset="-122"/>
                <a:ea typeface="黑体" panose="02010609060101010101" charset="-122"/>
                <a:cs typeface="+mn-ea"/>
              </a:endParaRPr>
            </a:p>
          </p:txBody>
        </p:sp>
        <p:sp>
          <p:nvSpPr>
            <p:cNvPr id="21" name="稻壳儿原创设计师【幻雨工作室】_6"/>
            <p:cNvSpPr/>
            <p:nvPr/>
          </p:nvSpPr>
          <p:spPr>
            <a:xfrm>
              <a:off x="945379" y="1938284"/>
              <a:ext cx="1994946" cy="1994944"/>
            </a:xfrm>
            <a:prstGeom prst="ellipse">
              <a:avLst/>
            </a:prstGeom>
            <a:noFill/>
            <a:ln>
              <a:solidFill>
                <a:schemeClr val="bg1">
                  <a:lumMod val="6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sp>
        <p:nvSpPr>
          <p:cNvPr id="22" name="文本框 21"/>
          <p:cNvSpPr txBox="1"/>
          <p:nvPr/>
        </p:nvSpPr>
        <p:spPr>
          <a:xfrm>
            <a:off x="6999411" y="3318016"/>
            <a:ext cx="1756252" cy="1142620"/>
          </a:xfrm>
          <a:prstGeom prst="rect">
            <a:avLst/>
          </a:prstGeom>
          <a:noFill/>
        </p:spPr>
        <p:txBody>
          <a:bodyPr wrap="square">
            <a:spAutoFit/>
          </a:bodyPr>
          <a:lstStyle/>
          <a:p>
            <a:pPr algn="ctr">
              <a:lnSpc>
                <a:spcPct val="150000"/>
              </a:lnSpc>
            </a:pPr>
            <a:r>
              <a:rPr lang="zh-CN" altLang="en-US" sz="1600" b="1" kern="100" dirty="0">
                <a:effectLst/>
                <a:latin typeface="黑体" panose="02010609060101010101" charset="-122"/>
                <a:ea typeface="黑体" panose="02010609060101010101" charset="-122"/>
                <a:cs typeface="宋体" panose="02010600030101010101" pitchFamily="2" charset="-122"/>
              </a:rPr>
              <a:t>新时代坚持和发展中国特色社会主义要一以贯之</a:t>
            </a:r>
            <a:endParaRPr lang="zh-CN" altLang="zh-CN" sz="1100" b="1" kern="100" dirty="0">
              <a:effectLst/>
              <a:latin typeface="黑体" panose="02010609060101010101" charset="-122"/>
              <a:ea typeface="黑体" panose="02010609060101010101"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5000">
        <p14:prism isInverted="1"/>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par>
                                <p:cTn id="17" presetID="22" presetClass="entr" presetSubtype="4"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330392" y="675607"/>
            <a:ext cx="6635616" cy="894283"/>
            <a:chOff x="2211432" y="1006021"/>
            <a:chExt cx="5261744" cy="894283"/>
          </a:xfrm>
        </p:grpSpPr>
        <p:sp>
          <p:nvSpPr>
            <p:cNvPr id="4" name="圆角矩形 160"/>
            <p:cNvSpPr/>
            <p:nvPr/>
          </p:nvSpPr>
          <p:spPr>
            <a:xfrm>
              <a:off x="2211432" y="1006021"/>
              <a:ext cx="5261744" cy="894283"/>
            </a:xfrm>
            <a:prstGeom prst="roundRect">
              <a:avLst>
                <a:gd name="adj" fmla="val 50000"/>
              </a:avLst>
            </a:prstGeom>
            <a:noFill/>
            <a:ln w="317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760">
                <a:defRPr/>
              </a:pPr>
              <a:endParaRPr lang="zh-CN" altLang="en-US" sz="2000" kern="0" dirty="0">
                <a:solidFill>
                  <a:srgbClr val="FFFFFF"/>
                </a:solidFill>
                <a:latin typeface="+mn-ea"/>
                <a:cs typeface="+mn-ea"/>
              </a:endParaRPr>
            </a:p>
          </p:txBody>
        </p:sp>
        <p:sp>
          <p:nvSpPr>
            <p:cNvPr id="6" name="圆角矩形 161"/>
            <p:cNvSpPr/>
            <p:nvPr/>
          </p:nvSpPr>
          <p:spPr>
            <a:xfrm>
              <a:off x="2283808" y="1077236"/>
              <a:ext cx="5116993" cy="751853"/>
            </a:xfrm>
            <a:prstGeom prst="roundRect">
              <a:avLst>
                <a:gd name="adj" fmla="val 50000"/>
              </a:avLst>
            </a:prstGeom>
            <a:noFill/>
            <a:ln w="50800">
              <a:solidFill>
                <a:srgbClr val="CE271F"/>
              </a:solidFill>
            </a:ln>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760">
                <a:defRPr/>
              </a:pPr>
              <a:endParaRPr lang="zh-CN" altLang="en-US" sz="2000" dirty="0">
                <a:solidFill>
                  <a:srgbClr val="FFFFFF"/>
                </a:solidFill>
                <a:latin typeface="+mn-ea"/>
                <a:cs typeface="+mn-ea"/>
              </a:endParaRPr>
            </a:p>
          </p:txBody>
        </p:sp>
      </p:grpSp>
      <p:sp>
        <p:nvSpPr>
          <p:cNvPr id="5" name="文本框 4"/>
          <p:cNvSpPr txBox="1"/>
          <p:nvPr/>
        </p:nvSpPr>
        <p:spPr>
          <a:xfrm>
            <a:off x="1552954" y="779192"/>
            <a:ext cx="6190492" cy="687111"/>
          </a:xfrm>
          <a:prstGeom prst="rect">
            <a:avLst/>
          </a:prstGeom>
          <a:noFill/>
        </p:spPr>
        <p:txBody>
          <a:bodyPr wrap="square">
            <a:spAutoFit/>
          </a:bodyPr>
          <a:lstStyle/>
          <a:p>
            <a:pPr algn="ctr">
              <a:lnSpc>
                <a:spcPct val="130000"/>
              </a:lnSpc>
            </a:pPr>
            <a:r>
              <a:rPr lang="zh-CN" altLang="en-US" sz="1600" b="1" dirty="0">
                <a:solidFill>
                  <a:schemeClr val="tx1">
                    <a:lumMod val="85000"/>
                    <a:lumOff val="15000"/>
                  </a:schemeClr>
                </a:solidFill>
                <a:latin typeface="黑体" panose="02010609060101010101" charset="-122"/>
                <a:ea typeface="黑体" panose="02010609060101010101" charset="-122"/>
              </a:rPr>
              <a:t>（三）以中国式现代化全面推进中华民族伟大复兴</a:t>
            </a:r>
            <a:endParaRPr lang="en-US" altLang="zh-CN" sz="1600" b="1" dirty="0">
              <a:solidFill>
                <a:schemeClr val="tx1">
                  <a:lumMod val="85000"/>
                  <a:lumOff val="15000"/>
                </a:schemeClr>
              </a:solidFill>
              <a:latin typeface="黑体" panose="02010609060101010101" charset="-122"/>
              <a:ea typeface="黑体" panose="02010609060101010101" charset="-122"/>
            </a:endParaRPr>
          </a:p>
          <a:p>
            <a:pPr algn="ctr">
              <a:lnSpc>
                <a:spcPct val="130000"/>
              </a:lnSpc>
            </a:pPr>
            <a:r>
              <a:rPr lang="en-US" altLang="zh-CN" sz="1600" b="1" dirty="0">
                <a:solidFill>
                  <a:schemeClr val="tx1">
                    <a:lumMod val="85000"/>
                    <a:lumOff val="15000"/>
                  </a:schemeClr>
                </a:solidFill>
                <a:latin typeface="黑体" panose="02010609060101010101" charset="-122"/>
                <a:ea typeface="黑体" panose="02010609060101010101" charset="-122"/>
              </a:rPr>
              <a:t>——</a:t>
            </a:r>
            <a:r>
              <a:rPr lang="zh-CN" altLang="en-US" sz="1600" b="1" dirty="0">
                <a:solidFill>
                  <a:schemeClr val="tx1">
                    <a:lumMod val="85000"/>
                    <a:lumOff val="15000"/>
                  </a:schemeClr>
                </a:solidFill>
                <a:latin typeface="黑体" panose="02010609060101010101" charset="-122"/>
                <a:ea typeface="黑体" panose="02010609060101010101" charset="-122"/>
              </a:rPr>
              <a:t>关于新时代坚持和发展中国特色社会主义的目标任务</a:t>
            </a:r>
            <a:endParaRPr lang="zh-CN" altLang="en-US" sz="1600" b="1" dirty="0">
              <a:solidFill>
                <a:schemeClr val="tx1">
                  <a:lumMod val="85000"/>
                  <a:lumOff val="15000"/>
                </a:schemeClr>
              </a:solidFill>
              <a:latin typeface="黑体" panose="02010609060101010101" charset="-122"/>
              <a:ea typeface="黑体" panose="02010609060101010101" charset="-122"/>
            </a:endParaRPr>
          </a:p>
        </p:txBody>
      </p:sp>
      <p:sp>
        <p:nvSpPr>
          <p:cNvPr id="7" name="矩形 6"/>
          <p:cNvSpPr/>
          <p:nvPr/>
        </p:nvSpPr>
        <p:spPr>
          <a:xfrm>
            <a:off x="1019039" y="1825724"/>
            <a:ext cx="225773" cy="225773"/>
          </a:xfrm>
          <a:prstGeom prst="rect">
            <a:avLst/>
          </a:prstGeom>
          <a:solidFill>
            <a:srgbClr val="CE2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dirty="0">
              <a:latin typeface="+mn-ea"/>
              <a:cs typeface="+mn-ea"/>
            </a:endParaRPr>
          </a:p>
        </p:txBody>
      </p:sp>
      <p:sp>
        <p:nvSpPr>
          <p:cNvPr id="16" name="文本框 15"/>
          <p:cNvSpPr txBox="1"/>
          <p:nvPr/>
        </p:nvSpPr>
        <p:spPr>
          <a:xfrm>
            <a:off x="1283354" y="1705895"/>
            <a:ext cx="7221071" cy="403957"/>
          </a:xfrm>
          <a:prstGeom prst="rect">
            <a:avLst/>
          </a:prstGeom>
          <a:noFill/>
        </p:spPr>
        <p:txBody>
          <a:bodyPr wrap="square">
            <a:spAutoFit/>
          </a:bodyPr>
          <a:lstStyle/>
          <a:p>
            <a:pPr algn="just">
              <a:lnSpc>
                <a:spcPct val="150000"/>
              </a:lnSpc>
            </a:pP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这是</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a:t>
            </a: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纲要（</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2023</a:t>
            </a: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年版）</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a:t>
            </a: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的第三章。这部分包括六个方面的重要内容。</a:t>
            </a:r>
            <a:endParaRPr lang="zh-CN" altLang="zh-CN" sz="11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8" name="稻壳儿原创设计师【幻雨工作室】_3"/>
          <p:cNvSpPr/>
          <p:nvPr/>
        </p:nvSpPr>
        <p:spPr>
          <a:xfrm>
            <a:off x="1072828" y="2464499"/>
            <a:ext cx="579783" cy="579963"/>
          </a:xfrm>
          <a:prstGeom prst="ellipse">
            <a:avLst/>
          </a:prstGeom>
          <a:solidFill>
            <a:srgbClr val="C00000"/>
          </a:soli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744" tIns="34872" rIns="69744" bIns="34872" numCol="1" spcCol="0" rtlCol="0" fromWordArt="0" anchor="ctr" anchorCtr="0" forceAA="0" compatLnSpc="1">
            <a:noAutofit/>
          </a:bodyPr>
          <a:lstStyle/>
          <a:p>
            <a:pPr algn="ctr">
              <a:lnSpc>
                <a:spcPct val="125000"/>
              </a:lnSpc>
              <a:spcBef>
                <a:spcPts val="75"/>
              </a:spcBef>
              <a:spcAft>
                <a:spcPts val="75"/>
              </a:spcAft>
            </a:pPr>
            <a:r>
              <a:rPr lang="en-US" altLang="zh-CN" sz="1600" b="1" dirty="0">
                <a:latin typeface="黑体" panose="02010609060101010101" charset="-122"/>
                <a:ea typeface="黑体" panose="02010609060101010101" charset="-122"/>
                <a:cs typeface="阿里巴巴普惠体 H" panose="00020600040101010101" pitchFamily="18" charset="-122"/>
                <a:sym typeface="+mn-lt"/>
              </a:rPr>
              <a:t>01</a:t>
            </a:r>
            <a:endParaRPr lang="zh-CN" altLang="en-US" sz="1600" b="1" dirty="0">
              <a:latin typeface="黑体" panose="02010609060101010101" charset="-122"/>
              <a:ea typeface="黑体" panose="02010609060101010101" charset="-122"/>
              <a:cs typeface="阿里巴巴普惠体 H" panose="00020600040101010101" pitchFamily="18" charset="-122"/>
              <a:sym typeface="+mn-lt"/>
            </a:endParaRPr>
          </a:p>
        </p:txBody>
      </p:sp>
      <p:sp>
        <p:nvSpPr>
          <p:cNvPr id="10" name="文本框 9"/>
          <p:cNvSpPr txBox="1"/>
          <p:nvPr/>
        </p:nvSpPr>
        <p:spPr>
          <a:xfrm>
            <a:off x="1591937" y="2460662"/>
            <a:ext cx="2293365" cy="688202"/>
          </a:xfrm>
          <a:prstGeom prst="rect">
            <a:avLst/>
          </a:prstGeom>
          <a:noFill/>
        </p:spPr>
        <p:txBody>
          <a:bodyPr wrap="square">
            <a:spAutoFit/>
          </a:bodyPr>
          <a:lstStyle/>
          <a:p>
            <a:pPr algn="ctr">
              <a:lnSpc>
                <a:spcPct val="150000"/>
              </a:lnSpc>
            </a:pPr>
            <a:r>
              <a:rPr lang="zh-CN" altLang="en-US" sz="1400" b="1" kern="100" dirty="0">
                <a:effectLst/>
                <a:latin typeface="黑体" panose="02010609060101010101" charset="-122"/>
                <a:ea typeface="黑体" panose="02010609060101010101" charset="-122"/>
                <a:cs typeface="宋体" panose="02010600030101010101" pitchFamily="2" charset="-122"/>
              </a:rPr>
              <a:t>实现中华民族伟大复兴是中国共产党的历史使命</a:t>
            </a:r>
            <a:endParaRPr lang="zh-CN" altLang="zh-CN" sz="1050" b="1" kern="100" dirty="0">
              <a:effectLst/>
              <a:latin typeface="黑体" panose="02010609060101010101" charset="-122"/>
              <a:ea typeface="黑体" panose="02010609060101010101" charset="-122"/>
              <a:cs typeface="Courier New" panose="02070309020205020404" pitchFamily="49" charset="0"/>
            </a:endParaRPr>
          </a:p>
        </p:txBody>
      </p:sp>
      <p:sp>
        <p:nvSpPr>
          <p:cNvPr id="25" name="稻壳儿原创设计师【幻雨工作室】_3"/>
          <p:cNvSpPr/>
          <p:nvPr/>
        </p:nvSpPr>
        <p:spPr>
          <a:xfrm>
            <a:off x="1072828" y="3395272"/>
            <a:ext cx="579783" cy="579963"/>
          </a:xfrm>
          <a:prstGeom prst="ellipse">
            <a:avLst/>
          </a:prstGeom>
          <a:solidFill>
            <a:srgbClr val="C00000"/>
          </a:soli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744" tIns="34872" rIns="69744" bIns="34872" numCol="1" spcCol="0" rtlCol="0" fromWordArt="0" anchor="ctr" anchorCtr="0" forceAA="0" compatLnSpc="1">
            <a:noAutofit/>
          </a:bodyPr>
          <a:lstStyle/>
          <a:p>
            <a:pPr algn="ctr">
              <a:lnSpc>
                <a:spcPct val="125000"/>
              </a:lnSpc>
              <a:spcBef>
                <a:spcPts val="75"/>
              </a:spcBef>
              <a:spcAft>
                <a:spcPts val="75"/>
              </a:spcAft>
            </a:pPr>
            <a:r>
              <a:rPr lang="en-US" altLang="zh-CN" sz="1600" b="1" dirty="0">
                <a:latin typeface="黑体" panose="02010609060101010101" charset="-122"/>
                <a:ea typeface="黑体" panose="02010609060101010101" charset="-122"/>
                <a:sym typeface="+mn-lt"/>
              </a:rPr>
              <a:t>02</a:t>
            </a:r>
            <a:endParaRPr lang="zh-CN" altLang="en-US" sz="1600" b="1" dirty="0">
              <a:latin typeface="黑体" panose="02010609060101010101" charset="-122"/>
              <a:ea typeface="黑体" panose="02010609060101010101" charset="-122"/>
              <a:sym typeface="+mn-lt"/>
            </a:endParaRPr>
          </a:p>
        </p:txBody>
      </p:sp>
      <p:sp>
        <p:nvSpPr>
          <p:cNvPr id="27" name="文本框 26"/>
          <p:cNvSpPr txBox="1"/>
          <p:nvPr/>
        </p:nvSpPr>
        <p:spPr>
          <a:xfrm>
            <a:off x="1621796" y="3319183"/>
            <a:ext cx="2405359" cy="688202"/>
          </a:xfrm>
          <a:prstGeom prst="rect">
            <a:avLst/>
          </a:prstGeom>
          <a:noFill/>
        </p:spPr>
        <p:txBody>
          <a:bodyPr wrap="square">
            <a:spAutoFit/>
          </a:bodyPr>
          <a:lstStyle/>
          <a:p>
            <a:pPr algn="ctr">
              <a:lnSpc>
                <a:spcPct val="150000"/>
              </a:lnSpc>
            </a:pPr>
            <a:r>
              <a:rPr lang="zh-CN" altLang="en-US" sz="1400" b="1" kern="100" dirty="0">
                <a:effectLst/>
                <a:latin typeface="黑体" panose="02010609060101010101" charset="-122"/>
                <a:ea typeface="黑体" panose="02010609060101010101" charset="-122"/>
                <a:cs typeface="宋体" panose="02010600030101010101" pitchFamily="2" charset="-122"/>
              </a:rPr>
              <a:t>中国式现代化是强国建设、民族复兴的唯一正确道路</a:t>
            </a:r>
            <a:endParaRPr lang="zh-CN" altLang="zh-CN" sz="1050" b="1" kern="100" dirty="0">
              <a:effectLst/>
              <a:latin typeface="黑体" panose="02010609060101010101" charset="-122"/>
              <a:ea typeface="黑体" panose="02010609060101010101" charset="-122"/>
              <a:cs typeface="Courier New" panose="02070309020205020404" pitchFamily="49" charset="0"/>
            </a:endParaRPr>
          </a:p>
        </p:txBody>
      </p:sp>
      <p:sp>
        <p:nvSpPr>
          <p:cNvPr id="35" name="稻壳儿原创设计师【幻雨工作室】_3"/>
          <p:cNvSpPr/>
          <p:nvPr/>
        </p:nvSpPr>
        <p:spPr>
          <a:xfrm>
            <a:off x="1072828" y="4326045"/>
            <a:ext cx="579783" cy="579963"/>
          </a:xfrm>
          <a:prstGeom prst="ellipse">
            <a:avLst/>
          </a:prstGeom>
          <a:solidFill>
            <a:srgbClr val="C00000"/>
          </a:soli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744" tIns="34872" rIns="69744" bIns="34872" numCol="1" spcCol="0" rtlCol="0" fromWordArt="0" anchor="ctr" anchorCtr="0" forceAA="0" compatLnSpc="1">
            <a:noAutofit/>
          </a:bodyPr>
          <a:lstStyle/>
          <a:p>
            <a:pPr algn="ctr">
              <a:lnSpc>
                <a:spcPct val="125000"/>
              </a:lnSpc>
              <a:spcBef>
                <a:spcPts val="75"/>
              </a:spcBef>
              <a:spcAft>
                <a:spcPts val="75"/>
              </a:spcAft>
            </a:pPr>
            <a:r>
              <a:rPr lang="en-US" altLang="zh-CN" sz="1600" b="1" dirty="0">
                <a:latin typeface="黑体" panose="02010609060101010101" charset="-122"/>
                <a:ea typeface="黑体" panose="02010609060101010101" charset="-122"/>
                <a:sym typeface="+mn-lt"/>
              </a:rPr>
              <a:t>03</a:t>
            </a:r>
            <a:endParaRPr lang="zh-CN" altLang="en-US" sz="1600" b="1" dirty="0">
              <a:latin typeface="黑体" panose="02010609060101010101" charset="-122"/>
              <a:ea typeface="黑体" panose="02010609060101010101" charset="-122"/>
              <a:sym typeface="+mn-lt"/>
            </a:endParaRPr>
          </a:p>
        </p:txBody>
      </p:sp>
      <p:sp>
        <p:nvSpPr>
          <p:cNvPr id="37" name="文本框 36"/>
          <p:cNvSpPr txBox="1"/>
          <p:nvPr/>
        </p:nvSpPr>
        <p:spPr>
          <a:xfrm>
            <a:off x="1669709" y="4217806"/>
            <a:ext cx="2309531" cy="688202"/>
          </a:xfrm>
          <a:prstGeom prst="rect">
            <a:avLst/>
          </a:prstGeom>
          <a:noFill/>
        </p:spPr>
        <p:txBody>
          <a:bodyPr wrap="square">
            <a:spAutoFit/>
          </a:bodyPr>
          <a:lstStyle/>
          <a:p>
            <a:pPr algn="ctr">
              <a:lnSpc>
                <a:spcPct val="150000"/>
              </a:lnSpc>
            </a:pPr>
            <a:r>
              <a:rPr lang="zh-CN" altLang="en-US" sz="1400" b="1" kern="100" dirty="0">
                <a:effectLst/>
                <a:latin typeface="黑体" panose="02010609060101010101" charset="-122"/>
                <a:ea typeface="黑体" panose="02010609060101010101" charset="-122"/>
                <a:cs typeface="宋体" panose="02010600030101010101" pitchFamily="2" charset="-122"/>
              </a:rPr>
              <a:t>中国式现代化是中国共产党领导的社会主义现代化</a:t>
            </a:r>
            <a:endParaRPr lang="zh-CN" altLang="zh-CN" sz="1050" b="1" kern="100" dirty="0">
              <a:effectLst/>
              <a:latin typeface="黑体" panose="02010609060101010101" charset="-122"/>
              <a:ea typeface="黑体" panose="02010609060101010101" charset="-122"/>
              <a:cs typeface="Courier New" panose="02070309020205020404" pitchFamily="49" charset="0"/>
            </a:endParaRPr>
          </a:p>
        </p:txBody>
      </p:sp>
      <p:sp>
        <p:nvSpPr>
          <p:cNvPr id="39" name="稻壳儿原创设计师【幻雨工作室】_3"/>
          <p:cNvSpPr/>
          <p:nvPr/>
        </p:nvSpPr>
        <p:spPr>
          <a:xfrm>
            <a:off x="5148464" y="2464499"/>
            <a:ext cx="579783" cy="579963"/>
          </a:xfrm>
          <a:prstGeom prst="ellipse">
            <a:avLst/>
          </a:prstGeom>
          <a:solidFill>
            <a:srgbClr val="C00000"/>
          </a:soli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744" tIns="34872" rIns="69744" bIns="34872" numCol="1" spcCol="0" rtlCol="0" fromWordArt="0" anchor="ctr" anchorCtr="0" forceAA="0" compatLnSpc="1">
            <a:noAutofit/>
          </a:bodyPr>
          <a:lstStyle/>
          <a:p>
            <a:pPr algn="ctr">
              <a:lnSpc>
                <a:spcPct val="125000"/>
              </a:lnSpc>
              <a:spcBef>
                <a:spcPts val="75"/>
              </a:spcBef>
              <a:spcAft>
                <a:spcPts val="75"/>
              </a:spcAft>
            </a:pPr>
            <a:r>
              <a:rPr lang="en-US" altLang="zh-CN" sz="1600" b="1" dirty="0">
                <a:latin typeface="黑体" panose="02010609060101010101" charset="-122"/>
                <a:ea typeface="黑体" panose="02010609060101010101" charset="-122"/>
                <a:sym typeface="+mn-lt"/>
              </a:rPr>
              <a:t>04</a:t>
            </a:r>
            <a:endParaRPr lang="zh-CN" altLang="en-US" sz="1600" b="1" dirty="0">
              <a:latin typeface="黑体" panose="02010609060101010101" charset="-122"/>
              <a:ea typeface="黑体" panose="02010609060101010101" charset="-122"/>
              <a:sym typeface="+mn-lt"/>
            </a:endParaRPr>
          </a:p>
        </p:txBody>
      </p:sp>
      <p:sp>
        <p:nvSpPr>
          <p:cNvPr id="41" name="文本框 40"/>
          <p:cNvSpPr txBox="1"/>
          <p:nvPr/>
        </p:nvSpPr>
        <p:spPr>
          <a:xfrm>
            <a:off x="5791800" y="2392102"/>
            <a:ext cx="2293365" cy="688202"/>
          </a:xfrm>
          <a:prstGeom prst="rect">
            <a:avLst/>
          </a:prstGeom>
          <a:noFill/>
        </p:spPr>
        <p:txBody>
          <a:bodyPr wrap="square">
            <a:spAutoFit/>
          </a:bodyPr>
          <a:lstStyle/>
          <a:p>
            <a:pPr algn="ctr">
              <a:lnSpc>
                <a:spcPct val="150000"/>
              </a:lnSpc>
            </a:pPr>
            <a:r>
              <a:rPr lang="zh-CN" altLang="en-US" sz="1400" b="1" kern="100" dirty="0">
                <a:effectLst/>
                <a:latin typeface="黑体" panose="02010609060101010101" charset="-122"/>
                <a:ea typeface="黑体" panose="02010609060101010101" charset="-122"/>
                <a:cs typeface="宋体" panose="02010600030101010101" pitchFamily="2" charset="-122"/>
              </a:rPr>
              <a:t>中国式现代化的中国特色、本质要求和重大原则</a:t>
            </a:r>
            <a:endParaRPr lang="zh-CN" altLang="zh-CN" sz="1050" b="1" kern="100" dirty="0">
              <a:effectLst/>
              <a:latin typeface="黑体" panose="02010609060101010101" charset="-122"/>
              <a:ea typeface="黑体" panose="02010609060101010101" charset="-122"/>
              <a:cs typeface="Courier New" panose="02070309020205020404" pitchFamily="49" charset="0"/>
            </a:endParaRPr>
          </a:p>
        </p:txBody>
      </p:sp>
      <p:sp>
        <p:nvSpPr>
          <p:cNvPr id="43" name="稻壳儿原创设计师【幻雨工作室】_3"/>
          <p:cNvSpPr/>
          <p:nvPr/>
        </p:nvSpPr>
        <p:spPr>
          <a:xfrm>
            <a:off x="5148464" y="3395272"/>
            <a:ext cx="579783" cy="579963"/>
          </a:xfrm>
          <a:prstGeom prst="ellipse">
            <a:avLst/>
          </a:prstGeom>
          <a:solidFill>
            <a:srgbClr val="C00000"/>
          </a:soli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744" tIns="34872" rIns="69744" bIns="34872" numCol="1" spcCol="0" rtlCol="0" fromWordArt="0" anchor="ctr" anchorCtr="0" forceAA="0" compatLnSpc="1">
            <a:noAutofit/>
          </a:bodyPr>
          <a:lstStyle/>
          <a:p>
            <a:pPr algn="ctr">
              <a:lnSpc>
                <a:spcPct val="125000"/>
              </a:lnSpc>
              <a:spcBef>
                <a:spcPts val="75"/>
              </a:spcBef>
              <a:spcAft>
                <a:spcPts val="75"/>
              </a:spcAft>
            </a:pPr>
            <a:r>
              <a:rPr lang="en-US" altLang="zh-CN" sz="1600" b="1" dirty="0">
                <a:latin typeface="黑体" panose="02010609060101010101" charset="-122"/>
                <a:ea typeface="黑体" panose="02010609060101010101" charset="-122"/>
                <a:sym typeface="+mn-lt"/>
              </a:rPr>
              <a:t>05</a:t>
            </a:r>
            <a:endParaRPr lang="zh-CN" altLang="en-US" sz="1600" b="1" dirty="0">
              <a:latin typeface="黑体" panose="02010609060101010101" charset="-122"/>
              <a:ea typeface="黑体" panose="02010609060101010101" charset="-122"/>
              <a:sym typeface="+mn-lt"/>
            </a:endParaRPr>
          </a:p>
        </p:txBody>
      </p:sp>
      <p:sp>
        <p:nvSpPr>
          <p:cNvPr id="45" name="文本框 44"/>
          <p:cNvSpPr txBox="1"/>
          <p:nvPr/>
        </p:nvSpPr>
        <p:spPr>
          <a:xfrm>
            <a:off x="5728247" y="3319183"/>
            <a:ext cx="2433758" cy="688202"/>
          </a:xfrm>
          <a:prstGeom prst="rect">
            <a:avLst/>
          </a:prstGeom>
          <a:noFill/>
        </p:spPr>
        <p:txBody>
          <a:bodyPr wrap="square">
            <a:spAutoFit/>
          </a:bodyPr>
          <a:lstStyle/>
          <a:p>
            <a:pPr algn="ctr">
              <a:lnSpc>
                <a:spcPct val="150000"/>
              </a:lnSpc>
            </a:pPr>
            <a:r>
              <a:rPr lang="zh-CN" altLang="en-US" sz="1400" b="1" kern="100" dirty="0">
                <a:effectLst/>
                <a:latin typeface="黑体" panose="02010609060101010101" charset="-122"/>
                <a:ea typeface="黑体" panose="02010609060101010101" charset="-122"/>
                <a:cs typeface="宋体" panose="02010600030101010101" pitchFamily="2" charset="-122"/>
              </a:rPr>
              <a:t>中国式现代化是一种全新的人类文明形态</a:t>
            </a:r>
            <a:endParaRPr lang="zh-CN" altLang="zh-CN" sz="1050" b="1" kern="100" dirty="0">
              <a:effectLst/>
              <a:latin typeface="黑体" panose="02010609060101010101" charset="-122"/>
              <a:ea typeface="黑体" panose="02010609060101010101" charset="-122"/>
              <a:cs typeface="Courier New" panose="02070309020205020404" pitchFamily="49" charset="0"/>
            </a:endParaRPr>
          </a:p>
        </p:txBody>
      </p:sp>
      <p:sp>
        <p:nvSpPr>
          <p:cNvPr id="47" name="稻壳儿原创设计师【幻雨工作室】_3"/>
          <p:cNvSpPr/>
          <p:nvPr/>
        </p:nvSpPr>
        <p:spPr>
          <a:xfrm>
            <a:off x="5148464" y="4326045"/>
            <a:ext cx="579783" cy="579963"/>
          </a:xfrm>
          <a:prstGeom prst="ellipse">
            <a:avLst/>
          </a:prstGeom>
          <a:solidFill>
            <a:srgbClr val="C00000"/>
          </a:soli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744" tIns="34872" rIns="69744" bIns="34872" numCol="1" spcCol="0" rtlCol="0" fromWordArt="0" anchor="ctr" anchorCtr="0" forceAA="0" compatLnSpc="1">
            <a:noAutofit/>
          </a:bodyPr>
          <a:lstStyle/>
          <a:p>
            <a:pPr algn="ctr">
              <a:lnSpc>
                <a:spcPct val="125000"/>
              </a:lnSpc>
              <a:spcBef>
                <a:spcPts val="75"/>
              </a:spcBef>
              <a:spcAft>
                <a:spcPts val="75"/>
              </a:spcAft>
            </a:pPr>
            <a:r>
              <a:rPr lang="en-US" altLang="zh-CN" sz="1600" b="1" dirty="0">
                <a:latin typeface="黑体" panose="02010609060101010101" charset="-122"/>
                <a:ea typeface="黑体" panose="02010609060101010101" charset="-122"/>
                <a:sym typeface="+mn-lt"/>
              </a:rPr>
              <a:t>06</a:t>
            </a:r>
            <a:endParaRPr lang="zh-CN" altLang="en-US" sz="1600" b="1" dirty="0">
              <a:latin typeface="黑体" panose="02010609060101010101" charset="-122"/>
              <a:ea typeface="黑体" panose="02010609060101010101" charset="-122"/>
              <a:sym typeface="+mn-lt"/>
            </a:endParaRPr>
          </a:p>
        </p:txBody>
      </p:sp>
      <p:sp>
        <p:nvSpPr>
          <p:cNvPr id="49" name="文本框 48"/>
          <p:cNvSpPr txBox="1"/>
          <p:nvPr/>
        </p:nvSpPr>
        <p:spPr>
          <a:xfrm>
            <a:off x="5791800" y="4207294"/>
            <a:ext cx="2466574" cy="688202"/>
          </a:xfrm>
          <a:prstGeom prst="rect">
            <a:avLst/>
          </a:prstGeom>
          <a:noFill/>
        </p:spPr>
        <p:txBody>
          <a:bodyPr wrap="square">
            <a:spAutoFit/>
          </a:bodyPr>
          <a:lstStyle/>
          <a:p>
            <a:pPr algn="ctr">
              <a:lnSpc>
                <a:spcPct val="150000"/>
              </a:lnSpc>
            </a:pPr>
            <a:r>
              <a:rPr lang="zh-CN" altLang="en-US" sz="1400" b="1" kern="100" dirty="0">
                <a:effectLst/>
                <a:latin typeface="黑体" panose="02010609060101010101" charset="-122"/>
                <a:ea typeface="黑体" panose="02010609060101010101" charset="-122"/>
                <a:cs typeface="宋体" panose="02010600030101010101" pitchFamily="2" charset="-122"/>
              </a:rPr>
              <a:t>推进中国式现代化需要正确处理一系列重大关系</a:t>
            </a:r>
            <a:endParaRPr lang="zh-CN" altLang="zh-CN" sz="1050" b="1" kern="100" dirty="0">
              <a:effectLst/>
              <a:latin typeface="黑体" panose="02010609060101010101" charset="-122"/>
              <a:ea typeface="黑体" panose="02010609060101010101"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5000">
        <p14:prism isInverted="1"/>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330392" y="675607"/>
            <a:ext cx="6635616" cy="894283"/>
            <a:chOff x="2211432" y="1006021"/>
            <a:chExt cx="5261744" cy="894283"/>
          </a:xfrm>
        </p:grpSpPr>
        <p:sp>
          <p:nvSpPr>
            <p:cNvPr id="4" name="圆角矩形 160"/>
            <p:cNvSpPr/>
            <p:nvPr/>
          </p:nvSpPr>
          <p:spPr>
            <a:xfrm>
              <a:off x="2211432" y="1006021"/>
              <a:ext cx="5261744" cy="894283"/>
            </a:xfrm>
            <a:prstGeom prst="roundRect">
              <a:avLst>
                <a:gd name="adj" fmla="val 50000"/>
              </a:avLst>
            </a:prstGeom>
            <a:noFill/>
            <a:ln w="317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760">
                <a:defRPr/>
              </a:pPr>
              <a:endParaRPr lang="zh-CN" altLang="en-US" sz="2000" kern="0" dirty="0">
                <a:solidFill>
                  <a:srgbClr val="FFFFFF"/>
                </a:solidFill>
                <a:latin typeface="+mn-ea"/>
                <a:cs typeface="+mn-ea"/>
              </a:endParaRPr>
            </a:p>
          </p:txBody>
        </p:sp>
        <p:sp>
          <p:nvSpPr>
            <p:cNvPr id="6" name="圆角矩形 161"/>
            <p:cNvSpPr/>
            <p:nvPr/>
          </p:nvSpPr>
          <p:spPr>
            <a:xfrm>
              <a:off x="2283808" y="1077236"/>
              <a:ext cx="5116993" cy="751853"/>
            </a:xfrm>
            <a:prstGeom prst="roundRect">
              <a:avLst>
                <a:gd name="adj" fmla="val 50000"/>
              </a:avLst>
            </a:prstGeom>
            <a:noFill/>
            <a:ln w="50800">
              <a:solidFill>
                <a:srgbClr val="CE271F"/>
              </a:solidFill>
            </a:ln>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760">
                <a:defRPr/>
              </a:pPr>
              <a:endParaRPr lang="zh-CN" altLang="en-US" sz="2000" dirty="0">
                <a:solidFill>
                  <a:srgbClr val="FFFFFF"/>
                </a:solidFill>
                <a:latin typeface="+mn-ea"/>
                <a:cs typeface="+mn-ea"/>
              </a:endParaRPr>
            </a:p>
          </p:txBody>
        </p:sp>
      </p:grpSp>
      <p:sp>
        <p:nvSpPr>
          <p:cNvPr id="5" name="文本框 4"/>
          <p:cNvSpPr txBox="1"/>
          <p:nvPr/>
        </p:nvSpPr>
        <p:spPr>
          <a:xfrm>
            <a:off x="1552954" y="779192"/>
            <a:ext cx="6190492" cy="687111"/>
          </a:xfrm>
          <a:prstGeom prst="rect">
            <a:avLst/>
          </a:prstGeom>
          <a:noFill/>
        </p:spPr>
        <p:txBody>
          <a:bodyPr wrap="square">
            <a:spAutoFit/>
          </a:bodyPr>
          <a:lstStyle/>
          <a:p>
            <a:pPr algn="ctr">
              <a:lnSpc>
                <a:spcPct val="130000"/>
              </a:lnSpc>
            </a:pPr>
            <a:r>
              <a:rPr lang="zh-CN" altLang="en-US" sz="1600" b="1" dirty="0">
                <a:solidFill>
                  <a:schemeClr val="tx1">
                    <a:lumMod val="85000"/>
                    <a:lumOff val="15000"/>
                  </a:schemeClr>
                </a:solidFill>
                <a:latin typeface="黑体" panose="02010609060101010101" charset="-122"/>
                <a:ea typeface="黑体" panose="02010609060101010101" charset="-122"/>
              </a:rPr>
              <a:t>（四）坚持以人民为中心</a:t>
            </a:r>
            <a:endParaRPr lang="en-US" altLang="zh-CN" sz="1600" b="1" dirty="0">
              <a:solidFill>
                <a:schemeClr val="tx1">
                  <a:lumMod val="85000"/>
                  <a:lumOff val="15000"/>
                </a:schemeClr>
              </a:solidFill>
              <a:latin typeface="黑体" panose="02010609060101010101" charset="-122"/>
              <a:ea typeface="黑体" panose="02010609060101010101" charset="-122"/>
            </a:endParaRPr>
          </a:p>
          <a:p>
            <a:pPr algn="ctr">
              <a:lnSpc>
                <a:spcPct val="130000"/>
              </a:lnSpc>
            </a:pPr>
            <a:r>
              <a:rPr lang="en-US" altLang="zh-CN" sz="1600" b="1" dirty="0">
                <a:solidFill>
                  <a:schemeClr val="tx1">
                    <a:lumMod val="85000"/>
                    <a:lumOff val="15000"/>
                  </a:schemeClr>
                </a:solidFill>
                <a:latin typeface="黑体" panose="02010609060101010101" charset="-122"/>
                <a:ea typeface="黑体" panose="02010609060101010101" charset="-122"/>
              </a:rPr>
              <a:t>——</a:t>
            </a:r>
            <a:r>
              <a:rPr lang="zh-CN" altLang="en-US" sz="1600" b="1" dirty="0">
                <a:solidFill>
                  <a:schemeClr val="tx1">
                    <a:lumMod val="85000"/>
                    <a:lumOff val="15000"/>
                  </a:schemeClr>
                </a:solidFill>
                <a:latin typeface="黑体" panose="02010609060101010101" charset="-122"/>
                <a:ea typeface="黑体" panose="02010609060101010101" charset="-122"/>
              </a:rPr>
              <a:t>关于新时代坚持和发展中国特色社会主义的根本立场</a:t>
            </a:r>
            <a:endParaRPr lang="zh-CN" altLang="en-US" sz="1600" b="1" dirty="0">
              <a:solidFill>
                <a:schemeClr val="tx1">
                  <a:lumMod val="85000"/>
                  <a:lumOff val="15000"/>
                </a:schemeClr>
              </a:solidFill>
              <a:latin typeface="黑体" panose="02010609060101010101" charset="-122"/>
              <a:ea typeface="黑体" panose="02010609060101010101" charset="-122"/>
            </a:endParaRPr>
          </a:p>
        </p:txBody>
      </p:sp>
      <p:sp>
        <p:nvSpPr>
          <p:cNvPr id="7" name="矩形 6"/>
          <p:cNvSpPr/>
          <p:nvPr/>
        </p:nvSpPr>
        <p:spPr>
          <a:xfrm>
            <a:off x="1019039" y="1825724"/>
            <a:ext cx="225773" cy="225773"/>
          </a:xfrm>
          <a:prstGeom prst="rect">
            <a:avLst/>
          </a:prstGeom>
          <a:solidFill>
            <a:srgbClr val="CE2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dirty="0">
              <a:latin typeface="+mn-ea"/>
              <a:cs typeface="+mn-ea"/>
            </a:endParaRPr>
          </a:p>
        </p:txBody>
      </p:sp>
      <p:sp>
        <p:nvSpPr>
          <p:cNvPr id="16" name="文本框 15"/>
          <p:cNvSpPr txBox="1"/>
          <p:nvPr/>
        </p:nvSpPr>
        <p:spPr>
          <a:xfrm>
            <a:off x="1283354" y="1705895"/>
            <a:ext cx="7221071" cy="403957"/>
          </a:xfrm>
          <a:prstGeom prst="rect">
            <a:avLst/>
          </a:prstGeom>
          <a:noFill/>
        </p:spPr>
        <p:txBody>
          <a:bodyPr wrap="square">
            <a:spAutoFit/>
          </a:bodyPr>
          <a:lstStyle/>
          <a:p>
            <a:pPr algn="just">
              <a:lnSpc>
                <a:spcPct val="150000"/>
              </a:lnSpc>
            </a:pP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这是</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a:t>
            </a: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纲要（</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2023</a:t>
            </a: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年版）</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a:t>
            </a: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的第四章。这部分包括四个方面的重要内容。</a:t>
            </a:r>
            <a:endParaRPr lang="zh-CN" altLang="zh-CN" sz="1100" kern="100" dirty="0">
              <a:effectLst/>
              <a:latin typeface="宋体" panose="02010600030101010101" pitchFamily="2" charset="-122"/>
              <a:ea typeface="宋体" panose="02010600030101010101" pitchFamily="2" charset="-122"/>
              <a:cs typeface="Courier New" panose="02070309020205020404" pitchFamily="49" charset="0"/>
            </a:endParaRPr>
          </a:p>
        </p:txBody>
      </p:sp>
      <p:cxnSp>
        <p:nvCxnSpPr>
          <p:cNvPr id="71" name="直接连接符 84"/>
          <p:cNvCxnSpPr/>
          <p:nvPr/>
        </p:nvCxnSpPr>
        <p:spPr>
          <a:xfrm flipH="1">
            <a:off x="1038918" y="3309958"/>
            <a:ext cx="2603314" cy="0"/>
          </a:xfrm>
          <a:prstGeom prst="line">
            <a:avLst/>
          </a:prstGeom>
          <a:noFill/>
          <a:ln w="25400" cap="flat" cmpd="sng" algn="ctr">
            <a:solidFill>
              <a:srgbClr val="B40607"/>
            </a:solidFill>
            <a:prstDash val="sysDot"/>
            <a:miter lim="800000"/>
            <a:headEnd type="oval"/>
          </a:ln>
          <a:effectLst/>
        </p:spPr>
      </p:cxnSp>
      <p:cxnSp>
        <p:nvCxnSpPr>
          <p:cNvPr id="72" name="直接连接符 85"/>
          <p:cNvCxnSpPr/>
          <p:nvPr/>
        </p:nvCxnSpPr>
        <p:spPr>
          <a:xfrm flipH="1">
            <a:off x="1038917" y="4801096"/>
            <a:ext cx="2603315" cy="0"/>
          </a:xfrm>
          <a:prstGeom prst="line">
            <a:avLst/>
          </a:prstGeom>
          <a:noFill/>
          <a:ln w="25400" cap="flat" cmpd="sng" algn="ctr">
            <a:solidFill>
              <a:srgbClr val="B40607"/>
            </a:solidFill>
            <a:prstDash val="sysDot"/>
            <a:miter lim="800000"/>
            <a:headEnd type="oval"/>
          </a:ln>
          <a:effectLst/>
        </p:spPr>
      </p:cxnSp>
      <p:cxnSp>
        <p:nvCxnSpPr>
          <p:cNvPr id="73" name="直接连接符 87"/>
          <p:cNvCxnSpPr/>
          <p:nvPr/>
        </p:nvCxnSpPr>
        <p:spPr>
          <a:xfrm flipH="1" flipV="1">
            <a:off x="914520" y="2245857"/>
            <a:ext cx="1" cy="2803108"/>
          </a:xfrm>
          <a:prstGeom prst="line">
            <a:avLst/>
          </a:prstGeom>
          <a:noFill/>
          <a:ln w="25400" cap="flat" cmpd="sng" algn="ctr">
            <a:solidFill>
              <a:srgbClr val="B40607">
                <a:lumMod val="100000"/>
              </a:srgbClr>
            </a:solidFill>
            <a:prstDash val="sysDot"/>
            <a:miter lim="800000"/>
            <a:headEnd type="none"/>
          </a:ln>
          <a:effectLst/>
        </p:spPr>
      </p:cxnSp>
      <p:sp>
        <p:nvSpPr>
          <p:cNvPr id="74" name="文本框 5"/>
          <p:cNvSpPr txBox="1"/>
          <p:nvPr/>
        </p:nvSpPr>
        <p:spPr>
          <a:xfrm>
            <a:off x="1038917" y="2715523"/>
            <a:ext cx="656983" cy="378183"/>
          </a:xfrm>
          <a:prstGeom prst="rect">
            <a:avLst/>
          </a:prstGeom>
          <a:noFill/>
        </p:spPr>
        <p:txBody>
          <a:bodyPr wrap="none" lIns="69727" tIns="34863" rIns="69727" bIns="34863" rtlCol="0">
            <a:spAutoFit/>
          </a:bodyPr>
          <a:lstStyle/>
          <a:p>
            <a:pPr marL="0" marR="0" lvl="0" indent="0" defTabSz="697230" eaLnBrk="1" fontAlgn="auto" latinLnBrk="0" hangingPunct="1">
              <a:lnSpc>
                <a:spcPct val="100000"/>
              </a:lnSpc>
              <a:spcBef>
                <a:spcPts val="0"/>
              </a:spcBef>
              <a:spcAft>
                <a:spcPts val="0"/>
              </a:spcAft>
              <a:buClrTx/>
              <a:buSzTx/>
              <a:buFontTx/>
              <a:buNone/>
              <a:defRPr/>
            </a:pPr>
            <a:r>
              <a:rPr lang="zh-CN" altLang="en-US" sz="2000" b="1" kern="0" dirty="0">
                <a:latin typeface="黑体" panose="02010609060101010101" charset="-122"/>
                <a:ea typeface="黑体" panose="02010609060101010101" charset="-122"/>
                <a:cs typeface="+mn-ea"/>
                <a:sym typeface="+mn-lt"/>
              </a:rPr>
              <a:t>第一</a:t>
            </a:r>
            <a:endParaRPr kumimoji="0" lang="zh-CN" altLang="en-US" sz="2000" b="1" i="0" u="none" strike="noStrike" kern="0" cap="none" spc="0" normalizeH="0" baseline="0" noProof="0" dirty="0">
              <a:ln>
                <a:noFill/>
              </a:ln>
              <a:effectLst/>
              <a:uLnTx/>
              <a:uFillTx/>
              <a:latin typeface="黑体" panose="02010609060101010101" charset="-122"/>
              <a:ea typeface="黑体" panose="02010609060101010101" charset="-122"/>
              <a:cs typeface="+mn-ea"/>
              <a:sym typeface="+mn-lt"/>
            </a:endParaRPr>
          </a:p>
        </p:txBody>
      </p:sp>
      <p:sp>
        <p:nvSpPr>
          <p:cNvPr id="81" name="文本框 80"/>
          <p:cNvSpPr txBox="1"/>
          <p:nvPr/>
        </p:nvSpPr>
        <p:spPr>
          <a:xfrm>
            <a:off x="1782389" y="2560513"/>
            <a:ext cx="1599095" cy="688202"/>
          </a:xfrm>
          <a:prstGeom prst="rect">
            <a:avLst/>
          </a:prstGeom>
          <a:noFill/>
        </p:spPr>
        <p:txBody>
          <a:bodyPr wrap="square">
            <a:spAutoFit/>
          </a:bodyPr>
          <a:lstStyle/>
          <a:p>
            <a:pPr algn="just">
              <a:lnSpc>
                <a:spcPct val="150000"/>
              </a:lnSpc>
            </a:pPr>
            <a:r>
              <a:rPr lang="zh-CN" altLang="en-US" sz="1400" b="1" kern="100" dirty="0">
                <a:effectLst/>
                <a:latin typeface="黑体" panose="02010609060101010101" charset="-122"/>
                <a:ea typeface="黑体" panose="02010609060101010101" charset="-122"/>
                <a:cs typeface="宋体" panose="02010600030101010101" pitchFamily="2" charset="-122"/>
              </a:rPr>
              <a:t>江山就是人民，</a:t>
            </a:r>
            <a:endParaRPr lang="en-US" altLang="zh-CN" sz="1400" b="1" kern="100" dirty="0">
              <a:effectLst/>
              <a:latin typeface="黑体" panose="02010609060101010101" charset="-122"/>
              <a:ea typeface="黑体" panose="02010609060101010101" charset="-122"/>
              <a:cs typeface="宋体" panose="02010600030101010101" pitchFamily="2" charset="-122"/>
            </a:endParaRPr>
          </a:p>
          <a:p>
            <a:pPr algn="just">
              <a:lnSpc>
                <a:spcPct val="150000"/>
              </a:lnSpc>
            </a:pPr>
            <a:r>
              <a:rPr lang="zh-CN" altLang="en-US" sz="1400" b="1" kern="100" dirty="0">
                <a:effectLst/>
                <a:latin typeface="黑体" panose="02010609060101010101" charset="-122"/>
                <a:ea typeface="黑体" panose="02010609060101010101" charset="-122"/>
                <a:cs typeface="宋体" panose="02010600030101010101" pitchFamily="2" charset="-122"/>
              </a:rPr>
              <a:t>人民就是江山</a:t>
            </a:r>
            <a:endParaRPr lang="zh-CN" altLang="zh-CN" sz="1050" b="1" kern="100" dirty="0">
              <a:effectLst/>
              <a:latin typeface="黑体" panose="02010609060101010101" charset="-122"/>
              <a:ea typeface="黑体" panose="02010609060101010101" charset="-122"/>
              <a:cs typeface="Courier New" panose="02070309020205020404" pitchFamily="49" charset="0"/>
            </a:endParaRPr>
          </a:p>
        </p:txBody>
      </p:sp>
      <p:sp>
        <p:nvSpPr>
          <p:cNvPr id="85" name="文本框 5"/>
          <p:cNvSpPr txBox="1"/>
          <p:nvPr/>
        </p:nvSpPr>
        <p:spPr>
          <a:xfrm>
            <a:off x="1055152" y="4131882"/>
            <a:ext cx="656983" cy="378183"/>
          </a:xfrm>
          <a:prstGeom prst="rect">
            <a:avLst/>
          </a:prstGeom>
          <a:noFill/>
        </p:spPr>
        <p:txBody>
          <a:bodyPr wrap="none" lIns="69727" tIns="34863" rIns="69727" bIns="34863" rtlCol="0">
            <a:spAutoFit/>
          </a:bodyPr>
          <a:lstStyle/>
          <a:p>
            <a:pPr marL="0" marR="0" lvl="0" indent="0" defTabSz="697230" eaLnBrk="1" fontAlgn="auto" latinLnBrk="0" hangingPunct="1">
              <a:lnSpc>
                <a:spcPct val="100000"/>
              </a:lnSpc>
              <a:spcBef>
                <a:spcPts val="0"/>
              </a:spcBef>
              <a:spcAft>
                <a:spcPts val="0"/>
              </a:spcAft>
              <a:buClrTx/>
              <a:buSzTx/>
              <a:buFontTx/>
              <a:buNone/>
              <a:defRPr/>
            </a:pPr>
            <a:r>
              <a:rPr lang="zh-CN" altLang="en-US" sz="2000" b="1" kern="0" dirty="0">
                <a:latin typeface="黑体" panose="02010609060101010101" charset="-122"/>
                <a:ea typeface="黑体" panose="02010609060101010101" charset="-122"/>
                <a:cs typeface="+mn-ea"/>
                <a:sym typeface="+mn-lt"/>
              </a:rPr>
              <a:t>第二</a:t>
            </a:r>
            <a:endParaRPr kumimoji="0" lang="zh-CN" altLang="en-US" sz="2000" b="1" i="0" u="none" strike="noStrike" kern="0" cap="none" spc="0" normalizeH="0" baseline="0" noProof="0" dirty="0">
              <a:ln>
                <a:noFill/>
              </a:ln>
              <a:effectLst/>
              <a:uLnTx/>
              <a:uFillTx/>
              <a:latin typeface="黑体" panose="02010609060101010101" charset="-122"/>
              <a:ea typeface="黑体" panose="02010609060101010101" charset="-122"/>
              <a:cs typeface="+mn-ea"/>
              <a:sym typeface="+mn-lt"/>
            </a:endParaRPr>
          </a:p>
        </p:txBody>
      </p:sp>
      <p:sp>
        <p:nvSpPr>
          <p:cNvPr id="86" name="文本框 85"/>
          <p:cNvSpPr txBox="1"/>
          <p:nvPr/>
        </p:nvSpPr>
        <p:spPr>
          <a:xfrm>
            <a:off x="1659176" y="3965071"/>
            <a:ext cx="1970901" cy="688202"/>
          </a:xfrm>
          <a:prstGeom prst="rect">
            <a:avLst/>
          </a:prstGeom>
          <a:noFill/>
        </p:spPr>
        <p:txBody>
          <a:bodyPr wrap="square">
            <a:spAutoFit/>
          </a:bodyPr>
          <a:lstStyle/>
          <a:p>
            <a:pPr algn="just">
              <a:lnSpc>
                <a:spcPct val="150000"/>
              </a:lnSpc>
            </a:pPr>
            <a:r>
              <a:rPr lang="zh-CN" altLang="en-US" sz="1400" b="1" kern="100" dirty="0">
                <a:effectLst/>
                <a:latin typeface="黑体" panose="02010609060101010101" charset="-122"/>
                <a:ea typeface="黑体" panose="02010609060101010101" charset="-122"/>
                <a:cs typeface="宋体" panose="02010600030101010101" pitchFamily="2" charset="-122"/>
              </a:rPr>
              <a:t>永远把人民对美好生活的向往作为奋斗目标</a:t>
            </a:r>
            <a:endParaRPr lang="zh-CN" altLang="zh-CN" sz="1050" b="1" kern="100" dirty="0">
              <a:effectLst/>
              <a:latin typeface="黑体" panose="02010609060101010101" charset="-122"/>
              <a:ea typeface="黑体" panose="02010609060101010101" charset="-122"/>
              <a:cs typeface="Courier New" panose="02070309020205020404" pitchFamily="49" charset="0"/>
            </a:endParaRPr>
          </a:p>
        </p:txBody>
      </p:sp>
      <p:cxnSp>
        <p:nvCxnSpPr>
          <p:cNvPr id="91" name="直接连接符 84"/>
          <p:cNvCxnSpPr/>
          <p:nvPr/>
        </p:nvCxnSpPr>
        <p:spPr>
          <a:xfrm flipH="1">
            <a:off x="4223597" y="4055309"/>
            <a:ext cx="4518448" cy="0"/>
          </a:xfrm>
          <a:prstGeom prst="line">
            <a:avLst/>
          </a:prstGeom>
          <a:noFill/>
          <a:ln w="25400" cap="flat" cmpd="sng" algn="ctr">
            <a:solidFill>
              <a:srgbClr val="B40607"/>
            </a:solidFill>
            <a:prstDash val="sysDot"/>
            <a:miter lim="800000"/>
            <a:headEnd type="oval"/>
          </a:ln>
          <a:effectLst/>
        </p:spPr>
      </p:cxnSp>
      <p:cxnSp>
        <p:nvCxnSpPr>
          <p:cNvPr id="92" name="直接连接符 85"/>
          <p:cNvCxnSpPr/>
          <p:nvPr/>
        </p:nvCxnSpPr>
        <p:spPr>
          <a:xfrm flipH="1">
            <a:off x="4223597" y="4801096"/>
            <a:ext cx="4518448" cy="0"/>
          </a:xfrm>
          <a:prstGeom prst="line">
            <a:avLst/>
          </a:prstGeom>
          <a:noFill/>
          <a:ln w="25400" cap="flat" cmpd="sng" algn="ctr">
            <a:solidFill>
              <a:srgbClr val="B40607"/>
            </a:solidFill>
            <a:prstDash val="sysDot"/>
            <a:miter lim="800000"/>
            <a:headEnd type="oval"/>
          </a:ln>
          <a:effectLst/>
        </p:spPr>
      </p:cxnSp>
      <p:cxnSp>
        <p:nvCxnSpPr>
          <p:cNvPr id="93" name="直接连接符 87"/>
          <p:cNvCxnSpPr/>
          <p:nvPr/>
        </p:nvCxnSpPr>
        <p:spPr>
          <a:xfrm flipH="1" flipV="1">
            <a:off x="4099200" y="2245857"/>
            <a:ext cx="1" cy="2803108"/>
          </a:xfrm>
          <a:prstGeom prst="line">
            <a:avLst/>
          </a:prstGeom>
          <a:noFill/>
          <a:ln w="25400" cap="flat" cmpd="sng" algn="ctr">
            <a:solidFill>
              <a:srgbClr val="B40607">
                <a:lumMod val="100000"/>
              </a:srgbClr>
            </a:solidFill>
            <a:prstDash val="sysDot"/>
            <a:miter lim="800000"/>
            <a:headEnd type="none"/>
          </a:ln>
          <a:effectLst/>
        </p:spPr>
      </p:cxnSp>
      <p:sp>
        <p:nvSpPr>
          <p:cNvPr id="94" name="文本框 5"/>
          <p:cNvSpPr txBox="1"/>
          <p:nvPr/>
        </p:nvSpPr>
        <p:spPr>
          <a:xfrm>
            <a:off x="4199024" y="2337592"/>
            <a:ext cx="656983" cy="378183"/>
          </a:xfrm>
          <a:prstGeom prst="rect">
            <a:avLst/>
          </a:prstGeom>
          <a:noFill/>
        </p:spPr>
        <p:txBody>
          <a:bodyPr wrap="none" lIns="69727" tIns="34863" rIns="69727" bIns="34863" rtlCol="0">
            <a:spAutoFit/>
          </a:bodyPr>
          <a:lstStyle/>
          <a:p>
            <a:pPr marL="0" marR="0" lvl="0" indent="0" defTabSz="697230" eaLnBrk="1" fontAlgn="auto" latinLnBrk="0" hangingPunct="1">
              <a:lnSpc>
                <a:spcPct val="100000"/>
              </a:lnSpc>
              <a:spcBef>
                <a:spcPts val="0"/>
              </a:spcBef>
              <a:spcAft>
                <a:spcPts val="0"/>
              </a:spcAft>
              <a:buClrTx/>
              <a:buSzTx/>
              <a:buFontTx/>
              <a:buNone/>
              <a:defRPr/>
            </a:pPr>
            <a:r>
              <a:rPr lang="zh-CN" altLang="en-US" sz="2000" b="1" kern="0" dirty="0">
                <a:latin typeface="黑体" panose="02010609060101010101" charset="-122"/>
                <a:ea typeface="黑体" panose="02010609060101010101" charset="-122"/>
                <a:cs typeface="+mn-ea"/>
                <a:sym typeface="+mn-lt"/>
              </a:rPr>
              <a:t>第三</a:t>
            </a:r>
            <a:endParaRPr kumimoji="0" lang="zh-CN" altLang="en-US" sz="2000" b="1" i="0" u="none" strike="noStrike" kern="0" cap="none" spc="0" normalizeH="0" baseline="0" noProof="0" dirty="0">
              <a:ln>
                <a:noFill/>
              </a:ln>
              <a:effectLst/>
              <a:uLnTx/>
              <a:uFillTx/>
              <a:latin typeface="黑体" panose="02010609060101010101" charset="-122"/>
              <a:ea typeface="黑体" panose="02010609060101010101" charset="-122"/>
              <a:cs typeface="+mn-ea"/>
              <a:sym typeface="+mn-lt"/>
            </a:endParaRPr>
          </a:p>
        </p:txBody>
      </p:sp>
      <p:sp>
        <p:nvSpPr>
          <p:cNvPr id="95" name="文本框 94"/>
          <p:cNvSpPr txBox="1"/>
          <p:nvPr/>
        </p:nvSpPr>
        <p:spPr>
          <a:xfrm>
            <a:off x="4893889" y="2343546"/>
            <a:ext cx="2927968" cy="365036"/>
          </a:xfrm>
          <a:prstGeom prst="rect">
            <a:avLst/>
          </a:prstGeom>
          <a:noFill/>
        </p:spPr>
        <p:txBody>
          <a:bodyPr wrap="square">
            <a:spAutoFit/>
          </a:bodyPr>
          <a:lstStyle/>
          <a:p>
            <a:pPr algn="just">
              <a:lnSpc>
                <a:spcPct val="150000"/>
              </a:lnSpc>
            </a:pPr>
            <a:r>
              <a:rPr lang="zh-CN" altLang="en-US" sz="1400" b="1" kern="100" dirty="0">
                <a:effectLst/>
                <a:latin typeface="黑体" panose="02010609060101010101" charset="-122"/>
                <a:ea typeface="黑体" panose="02010609060101010101" charset="-122"/>
                <a:cs typeface="宋体" panose="02010600030101010101" pitchFamily="2" charset="-122"/>
              </a:rPr>
              <a:t>扎实推进全体人民共同富裕</a:t>
            </a:r>
            <a:endParaRPr lang="zh-CN" altLang="zh-CN" sz="1050" b="1" kern="100" dirty="0">
              <a:effectLst/>
              <a:latin typeface="黑体" panose="02010609060101010101" charset="-122"/>
              <a:ea typeface="黑体" panose="02010609060101010101" charset="-122"/>
              <a:cs typeface="Courier New" panose="02070309020205020404" pitchFamily="49" charset="0"/>
            </a:endParaRPr>
          </a:p>
        </p:txBody>
      </p:sp>
      <p:sp>
        <p:nvSpPr>
          <p:cNvPr id="96" name="文本框 5"/>
          <p:cNvSpPr txBox="1"/>
          <p:nvPr/>
        </p:nvSpPr>
        <p:spPr>
          <a:xfrm>
            <a:off x="4230488" y="4296346"/>
            <a:ext cx="656983" cy="378183"/>
          </a:xfrm>
          <a:prstGeom prst="rect">
            <a:avLst/>
          </a:prstGeom>
          <a:noFill/>
        </p:spPr>
        <p:txBody>
          <a:bodyPr wrap="none" lIns="69727" tIns="34863" rIns="69727" bIns="34863" rtlCol="0">
            <a:spAutoFit/>
          </a:bodyPr>
          <a:lstStyle/>
          <a:p>
            <a:pPr marL="0" marR="0" lvl="0" indent="0" defTabSz="697230" eaLnBrk="1" fontAlgn="auto" latinLnBrk="0" hangingPunct="1">
              <a:lnSpc>
                <a:spcPct val="100000"/>
              </a:lnSpc>
              <a:spcBef>
                <a:spcPts val="0"/>
              </a:spcBef>
              <a:spcAft>
                <a:spcPts val="0"/>
              </a:spcAft>
              <a:buClrTx/>
              <a:buSzTx/>
              <a:buFontTx/>
              <a:buNone/>
              <a:defRPr/>
            </a:pPr>
            <a:r>
              <a:rPr lang="zh-CN" altLang="en-US" sz="2000" b="1" kern="0" dirty="0">
                <a:latin typeface="黑体" panose="02010609060101010101" charset="-122"/>
                <a:ea typeface="黑体" panose="02010609060101010101" charset="-122"/>
                <a:cs typeface="+mn-ea"/>
                <a:sym typeface="+mn-lt"/>
              </a:rPr>
              <a:t>第四</a:t>
            </a:r>
            <a:endParaRPr kumimoji="0" lang="zh-CN" altLang="en-US" sz="2000" b="1" i="0" u="none" strike="noStrike" kern="0" cap="none" spc="0" normalizeH="0" baseline="0" noProof="0" dirty="0">
              <a:ln>
                <a:noFill/>
              </a:ln>
              <a:effectLst/>
              <a:uLnTx/>
              <a:uFillTx/>
              <a:latin typeface="黑体" panose="02010609060101010101" charset="-122"/>
              <a:ea typeface="黑体" panose="02010609060101010101" charset="-122"/>
              <a:cs typeface="+mn-ea"/>
              <a:sym typeface="+mn-lt"/>
            </a:endParaRPr>
          </a:p>
        </p:txBody>
      </p:sp>
      <p:sp>
        <p:nvSpPr>
          <p:cNvPr id="97" name="文本框 96"/>
          <p:cNvSpPr txBox="1"/>
          <p:nvPr/>
        </p:nvSpPr>
        <p:spPr>
          <a:xfrm>
            <a:off x="4856007" y="4301473"/>
            <a:ext cx="3886038" cy="365036"/>
          </a:xfrm>
          <a:prstGeom prst="rect">
            <a:avLst/>
          </a:prstGeom>
          <a:noFill/>
        </p:spPr>
        <p:txBody>
          <a:bodyPr wrap="square">
            <a:spAutoFit/>
          </a:bodyPr>
          <a:lstStyle/>
          <a:p>
            <a:pPr algn="just">
              <a:lnSpc>
                <a:spcPct val="150000"/>
              </a:lnSpc>
            </a:pPr>
            <a:r>
              <a:rPr lang="zh-CN" altLang="en-US" sz="1400" b="1" kern="100" dirty="0">
                <a:effectLst/>
                <a:latin typeface="黑体" panose="02010609060101010101" charset="-122"/>
                <a:ea typeface="黑体" panose="02010609060101010101" charset="-122"/>
                <a:cs typeface="宋体" panose="02010600030101010101" pitchFamily="2" charset="-122"/>
              </a:rPr>
              <a:t>群众路线是党的生命线和根本工作路线</a:t>
            </a:r>
            <a:endParaRPr lang="zh-CN" altLang="zh-CN" sz="1050" b="1" kern="100" dirty="0">
              <a:effectLst/>
              <a:latin typeface="黑体" panose="02010609060101010101" charset="-122"/>
              <a:ea typeface="黑体" panose="02010609060101010101" charset="-122"/>
              <a:cs typeface="Courier New" panose="02070309020205020404" pitchFamily="49" charset="0"/>
            </a:endParaRPr>
          </a:p>
        </p:txBody>
      </p:sp>
      <p:sp>
        <p:nvSpPr>
          <p:cNvPr id="100" name="文本框 99"/>
          <p:cNvSpPr txBox="1"/>
          <p:nvPr/>
        </p:nvSpPr>
        <p:spPr>
          <a:xfrm>
            <a:off x="4199024" y="2904503"/>
            <a:ext cx="4518449" cy="995594"/>
          </a:xfrm>
          <a:prstGeom prst="rect">
            <a:avLst/>
          </a:prstGeom>
          <a:noFill/>
        </p:spPr>
        <p:txBody>
          <a:bodyPr wrap="square">
            <a:spAutoFit/>
          </a:bodyPr>
          <a:lstStyle/>
          <a:p>
            <a:pPr algn="just">
              <a:lnSpc>
                <a:spcPct val="125000"/>
              </a:lnSpc>
            </a:pPr>
            <a:r>
              <a:rPr lang="zh-CN" altLang="en-US" sz="1200" kern="100" dirty="0">
                <a:effectLst/>
                <a:latin typeface="Times New Roman" panose="02020603050405020304" pitchFamily="18" charset="0"/>
                <a:ea typeface="宋体" panose="02010600030101010101" pitchFamily="2" charset="-122"/>
                <a:cs typeface="宋体" panose="02010600030101010101" pitchFamily="2" charset="-122"/>
              </a:rPr>
              <a:t>实现全体人民共同富裕是一个长期的历史过程，不可能一蹴而就，必须保持历史耐心、进行不懈努力，根据现有条件把能做的事情尽量做起来，积小胜为大胜，推动全体人民共同富裕取得更为明显的实质性进展。</a:t>
            </a:r>
            <a:endParaRPr lang="zh-CN" altLang="en-US" sz="1200" dirty="0"/>
          </a:p>
        </p:txBody>
      </p:sp>
    </p:spTree>
  </p:cSld>
  <p:clrMapOvr>
    <a:masterClrMapping/>
  </p:clrMapOvr>
  <mc:AlternateContent xmlns:mc="http://schemas.openxmlformats.org/markup-compatibility/2006">
    <mc:Choice xmlns:p14="http://schemas.microsoft.com/office/powerpoint/2010/main" Requires="p14">
      <p:transition spd="slow" p14:dur="1600" advTm="5000">
        <p14:prism isInverted="1"/>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330392" y="675607"/>
            <a:ext cx="6635616" cy="894283"/>
            <a:chOff x="2211432" y="1006021"/>
            <a:chExt cx="5261744" cy="894283"/>
          </a:xfrm>
        </p:grpSpPr>
        <p:sp>
          <p:nvSpPr>
            <p:cNvPr id="4" name="圆角矩形 160"/>
            <p:cNvSpPr/>
            <p:nvPr/>
          </p:nvSpPr>
          <p:spPr>
            <a:xfrm>
              <a:off x="2211432" y="1006021"/>
              <a:ext cx="5261744" cy="894283"/>
            </a:xfrm>
            <a:prstGeom prst="roundRect">
              <a:avLst>
                <a:gd name="adj" fmla="val 50000"/>
              </a:avLst>
            </a:prstGeom>
            <a:noFill/>
            <a:ln w="317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760">
                <a:defRPr/>
              </a:pPr>
              <a:endParaRPr lang="zh-CN" altLang="en-US" sz="2000" kern="0" dirty="0">
                <a:solidFill>
                  <a:srgbClr val="FFFFFF"/>
                </a:solidFill>
                <a:latin typeface="+mn-ea"/>
                <a:cs typeface="+mn-ea"/>
              </a:endParaRPr>
            </a:p>
          </p:txBody>
        </p:sp>
        <p:sp>
          <p:nvSpPr>
            <p:cNvPr id="6" name="圆角矩形 161"/>
            <p:cNvSpPr/>
            <p:nvPr/>
          </p:nvSpPr>
          <p:spPr>
            <a:xfrm>
              <a:off x="2283808" y="1077236"/>
              <a:ext cx="5116993" cy="751853"/>
            </a:xfrm>
            <a:prstGeom prst="roundRect">
              <a:avLst>
                <a:gd name="adj" fmla="val 50000"/>
              </a:avLst>
            </a:prstGeom>
            <a:noFill/>
            <a:ln w="50800">
              <a:solidFill>
                <a:srgbClr val="CE271F"/>
              </a:solidFill>
            </a:ln>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760">
                <a:defRPr/>
              </a:pPr>
              <a:endParaRPr lang="zh-CN" altLang="en-US" sz="2000" dirty="0">
                <a:solidFill>
                  <a:srgbClr val="FFFFFF"/>
                </a:solidFill>
                <a:latin typeface="+mn-ea"/>
                <a:cs typeface="+mn-ea"/>
              </a:endParaRPr>
            </a:p>
          </p:txBody>
        </p:sp>
      </p:grpSp>
      <p:sp>
        <p:nvSpPr>
          <p:cNvPr id="5" name="文本框 4"/>
          <p:cNvSpPr txBox="1"/>
          <p:nvPr/>
        </p:nvSpPr>
        <p:spPr>
          <a:xfrm>
            <a:off x="1552954" y="779192"/>
            <a:ext cx="6190492" cy="687111"/>
          </a:xfrm>
          <a:prstGeom prst="rect">
            <a:avLst/>
          </a:prstGeom>
          <a:noFill/>
        </p:spPr>
        <p:txBody>
          <a:bodyPr wrap="square">
            <a:spAutoFit/>
          </a:bodyPr>
          <a:lstStyle/>
          <a:p>
            <a:pPr algn="ctr">
              <a:lnSpc>
                <a:spcPct val="130000"/>
              </a:lnSpc>
            </a:pPr>
            <a:r>
              <a:rPr lang="zh-CN" altLang="en-US" sz="1600" b="1" dirty="0">
                <a:solidFill>
                  <a:schemeClr val="tx1">
                    <a:lumMod val="85000"/>
                    <a:lumOff val="15000"/>
                  </a:schemeClr>
                </a:solidFill>
                <a:latin typeface="黑体" panose="02010609060101010101" charset="-122"/>
                <a:ea typeface="黑体" panose="02010609060101010101" charset="-122"/>
              </a:rPr>
              <a:t>（五）迈上全面建设社会主义现代化国家新征程</a:t>
            </a:r>
            <a:endParaRPr lang="en-US" altLang="zh-CN" sz="1600" b="1" dirty="0">
              <a:solidFill>
                <a:schemeClr val="tx1">
                  <a:lumMod val="85000"/>
                  <a:lumOff val="15000"/>
                </a:schemeClr>
              </a:solidFill>
              <a:latin typeface="黑体" panose="02010609060101010101" charset="-122"/>
              <a:ea typeface="黑体" panose="02010609060101010101" charset="-122"/>
            </a:endParaRPr>
          </a:p>
          <a:p>
            <a:pPr algn="ctr">
              <a:lnSpc>
                <a:spcPct val="130000"/>
              </a:lnSpc>
            </a:pPr>
            <a:r>
              <a:rPr lang="en-US" altLang="zh-CN" sz="1600" b="1" dirty="0">
                <a:solidFill>
                  <a:schemeClr val="tx1">
                    <a:lumMod val="85000"/>
                    <a:lumOff val="15000"/>
                  </a:schemeClr>
                </a:solidFill>
                <a:latin typeface="黑体" panose="02010609060101010101" charset="-122"/>
                <a:ea typeface="黑体" panose="02010609060101010101" charset="-122"/>
              </a:rPr>
              <a:t>——</a:t>
            </a:r>
            <a:r>
              <a:rPr lang="zh-CN" altLang="en-US" sz="1600" b="1" dirty="0">
                <a:solidFill>
                  <a:schemeClr val="tx1">
                    <a:lumMod val="85000"/>
                    <a:lumOff val="15000"/>
                  </a:schemeClr>
                </a:solidFill>
                <a:latin typeface="黑体" panose="02010609060101010101" charset="-122"/>
                <a:ea typeface="黑体" panose="02010609060101010101" charset="-122"/>
              </a:rPr>
              <a:t>关于新时代坚持和发展中国特色社会主义的战略安排</a:t>
            </a:r>
            <a:endParaRPr lang="zh-CN" altLang="en-US" sz="1600" b="1" dirty="0">
              <a:solidFill>
                <a:schemeClr val="tx1">
                  <a:lumMod val="85000"/>
                  <a:lumOff val="15000"/>
                </a:schemeClr>
              </a:solidFill>
              <a:latin typeface="黑体" panose="02010609060101010101" charset="-122"/>
              <a:ea typeface="黑体" panose="02010609060101010101" charset="-122"/>
            </a:endParaRPr>
          </a:p>
        </p:txBody>
      </p:sp>
      <p:sp>
        <p:nvSpPr>
          <p:cNvPr id="7" name="矩形 6"/>
          <p:cNvSpPr/>
          <p:nvPr/>
        </p:nvSpPr>
        <p:spPr>
          <a:xfrm>
            <a:off x="1019039" y="1825724"/>
            <a:ext cx="225773" cy="225773"/>
          </a:xfrm>
          <a:prstGeom prst="rect">
            <a:avLst/>
          </a:prstGeom>
          <a:solidFill>
            <a:srgbClr val="CE2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dirty="0">
              <a:latin typeface="+mn-ea"/>
              <a:cs typeface="+mn-ea"/>
            </a:endParaRPr>
          </a:p>
        </p:txBody>
      </p:sp>
      <p:sp>
        <p:nvSpPr>
          <p:cNvPr id="16" name="文本框 15"/>
          <p:cNvSpPr txBox="1"/>
          <p:nvPr/>
        </p:nvSpPr>
        <p:spPr>
          <a:xfrm>
            <a:off x="1283354" y="1705895"/>
            <a:ext cx="7221071" cy="403957"/>
          </a:xfrm>
          <a:prstGeom prst="rect">
            <a:avLst/>
          </a:prstGeom>
          <a:noFill/>
        </p:spPr>
        <p:txBody>
          <a:bodyPr wrap="square">
            <a:spAutoFit/>
          </a:bodyPr>
          <a:lstStyle/>
          <a:p>
            <a:pPr algn="just">
              <a:lnSpc>
                <a:spcPct val="150000"/>
              </a:lnSpc>
            </a:pP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这是</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a:t>
            </a: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纲要（</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2023</a:t>
            </a: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年版）</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a:t>
            </a: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的第五章。这部分包括三个方面的重要内容。</a:t>
            </a:r>
            <a:endParaRPr lang="zh-CN" altLang="zh-CN" sz="11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5" name="五边形 3"/>
          <p:cNvSpPr/>
          <p:nvPr/>
        </p:nvSpPr>
        <p:spPr>
          <a:xfrm>
            <a:off x="792508" y="4298757"/>
            <a:ext cx="7967287" cy="364812"/>
          </a:xfrm>
          <a:prstGeom prst="homePlat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dirty="0">
              <a:latin typeface="+mn-ea"/>
              <a:cs typeface="+mn-ea"/>
            </a:endParaRPr>
          </a:p>
        </p:txBody>
      </p:sp>
      <p:grpSp>
        <p:nvGrpSpPr>
          <p:cNvPr id="46" name="组合 45"/>
          <p:cNvGrpSpPr/>
          <p:nvPr/>
        </p:nvGrpSpPr>
        <p:grpSpPr>
          <a:xfrm>
            <a:off x="916932" y="2698116"/>
            <a:ext cx="1345246" cy="1740989"/>
            <a:chOff x="766354" y="449325"/>
            <a:chExt cx="1541417" cy="1994870"/>
          </a:xfrm>
        </p:grpSpPr>
        <p:sp>
          <p:nvSpPr>
            <p:cNvPr id="47" name="矩形 46"/>
            <p:cNvSpPr/>
            <p:nvPr/>
          </p:nvSpPr>
          <p:spPr>
            <a:xfrm>
              <a:off x="766354" y="449325"/>
              <a:ext cx="1541417" cy="622446"/>
            </a:xfrm>
            <a:prstGeom prst="rect">
              <a:avLst/>
            </a:prstGeom>
            <a:solidFill>
              <a:srgbClr val="CE2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黑体" panose="02010609060101010101" charset="-122"/>
                  <a:ea typeface="黑体" panose="02010609060101010101" charset="-122"/>
                  <a:cs typeface="+mn-ea"/>
                </a:rPr>
                <a:t>第一</a:t>
              </a:r>
              <a:endParaRPr lang="zh-CN" altLang="en-US" sz="2000" dirty="0">
                <a:latin typeface="黑体" panose="02010609060101010101" charset="-122"/>
                <a:ea typeface="黑体" panose="02010609060101010101" charset="-122"/>
                <a:cs typeface="+mn-ea"/>
              </a:endParaRPr>
            </a:p>
          </p:txBody>
        </p:sp>
        <p:cxnSp>
          <p:nvCxnSpPr>
            <p:cNvPr id="48" name="直接连接符 47"/>
            <p:cNvCxnSpPr/>
            <p:nvPr/>
          </p:nvCxnSpPr>
          <p:spPr>
            <a:xfrm flipV="1">
              <a:off x="766354" y="478719"/>
              <a:ext cx="0" cy="1965476"/>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80" name="矩形 79"/>
          <p:cNvSpPr/>
          <p:nvPr/>
        </p:nvSpPr>
        <p:spPr>
          <a:xfrm>
            <a:off x="882381" y="4409188"/>
            <a:ext cx="157092" cy="157092"/>
          </a:xfrm>
          <a:prstGeom prst="rect">
            <a:avLst/>
          </a:prstGeom>
          <a:solidFill>
            <a:srgbClr val="CE2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dirty="0">
              <a:latin typeface="+mn-ea"/>
              <a:cs typeface="+mn-ea"/>
            </a:endParaRPr>
          </a:p>
        </p:txBody>
      </p:sp>
      <p:sp>
        <p:nvSpPr>
          <p:cNvPr id="90" name="文本框 89"/>
          <p:cNvSpPr txBox="1"/>
          <p:nvPr/>
        </p:nvSpPr>
        <p:spPr>
          <a:xfrm>
            <a:off x="960926" y="3334601"/>
            <a:ext cx="1889849" cy="773289"/>
          </a:xfrm>
          <a:prstGeom prst="rect">
            <a:avLst/>
          </a:prstGeom>
          <a:noFill/>
        </p:spPr>
        <p:txBody>
          <a:bodyPr wrap="square">
            <a:spAutoFit/>
          </a:bodyPr>
          <a:lstStyle/>
          <a:p>
            <a:pPr algn="just">
              <a:lnSpc>
                <a:spcPct val="150000"/>
              </a:lnSpc>
            </a:pPr>
            <a:r>
              <a:rPr lang="zh-CN" altLang="en-US" sz="1600" b="1" kern="100" dirty="0">
                <a:effectLst/>
                <a:latin typeface="黑体" panose="02010609060101010101" charset="-122"/>
                <a:ea typeface="黑体" panose="02010609060101010101" charset="-122"/>
                <a:cs typeface="宋体" panose="02010600030101010101" pitchFamily="2" charset="-122"/>
              </a:rPr>
              <a:t>在中华大地上全面建成小康社会</a:t>
            </a:r>
            <a:endParaRPr lang="zh-CN" altLang="zh-CN" sz="1100" b="1" kern="100" dirty="0">
              <a:effectLst/>
              <a:latin typeface="黑体" panose="02010609060101010101" charset="-122"/>
              <a:ea typeface="黑体" panose="02010609060101010101" charset="-122"/>
              <a:cs typeface="Courier New" panose="02070309020205020404" pitchFamily="49" charset="0"/>
            </a:endParaRPr>
          </a:p>
        </p:txBody>
      </p:sp>
      <p:grpSp>
        <p:nvGrpSpPr>
          <p:cNvPr id="105" name="组合 104"/>
          <p:cNvGrpSpPr/>
          <p:nvPr/>
        </p:nvGrpSpPr>
        <p:grpSpPr>
          <a:xfrm>
            <a:off x="3534502" y="2704374"/>
            <a:ext cx="1345246" cy="1740989"/>
            <a:chOff x="766354" y="449325"/>
            <a:chExt cx="1541417" cy="1994870"/>
          </a:xfrm>
        </p:grpSpPr>
        <p:sp>
          <p:nvSpPr>
            <p:cNvPr id="106" name="矩形 105"/>
            <p:cNvSpPr/>
            <p:nvPr/>
          </p:nvSpPr>
          <p:spPr>
            <a:xfrm>
              <a:off x="766354" y="449325"/>
              <a:ext cx="1541417" cy="622446"/>
            </a:xfrm>
            <a:prstGeom prst="rect">
              <a:avLst/>
            </a:prstGeom>
            <a:solidFill>
              <a:srgbClr val="CE2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黑体" panose="02010609060101010101" charset="-122"/>
                  <a:ea typeface="黑体" panose="02010609060101010101" charset="-122"/>
                  <a:cs typeface="+mn-ea"/>
                </a:rPr>
                <a:t>第二</a:t>
              </a:r>
              <a:endParaRPr lang="zh-CN" altLang="en-US" sz="2000" dirty="0">
                <a:latin typeface="黑体" panose="02010609060101010101" charset="-122"/>
                <a:ea typeface="黑体" panose="02010609060101010101" charset="-122"/>
                <a:cs typeface="+mn-ea"/>
              </a:endParaRPr>
            </a:p>
          </p:txBody>
        </p:sp>
        <p:cxnSp>
          <p:nvCxnSpPr>
            <p:cNvPr id="107" name="直接连接符 106"/>
            <p:cNvCxnSpPr/>
            <p:nvPr/>
          </p:nvCxnSpPr>
          <p:spPr>
            <a:xfrm flipV="1">
              <a:off x="766354" y="478719"/>
              <a:ext cx="0" cy="1965476"/>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8" name="矩形 107"/>
          <p:cNvSpPr/>
          <p:nvPr/>
        </p:nvSpPr>
        <p:spPr>
          <a:xfrm>
            <a:off x="3499951" y="4415446"/>
            <a:ext cx="157092" cy="157092"/>
          </a:xfrm>
          <a:prstGeom prst="rect">
            <a:avLst/>
          </a:prstGeom>
          <a:solidFill>
            <a:srgbClr val="CE2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dirty="0">
              <a:latin typeface="+mn-ea"/>
              <a:cs typeface="+mn-ea"/>
            </a:endParaRPr>
          </a:p>
        </p:txBody>
      </p:sp>
      <p:sp>
        <p:nvSpPr>
          <p:cNvPr id="109" name="文本框 108"/>
          <p:cNvSpPr txBox="1"/>
          <p:nvPr/>
        </p:nvSpPr>
        <p:spPr>
          <a:xfrm>
            <a:off x="3578496" y="3340859"/>
            <a:ext cx="2437112" cy="773289"/>
          </a:xfrm>
          <a:prstGeom prst="rect">
            <a:avLst/>
          </a:prstGeom>
          <a:noFill/>
        </p:spPr>
        <p:txBody>
          <a:bodyPr wrap="square">
            <a:spAutoFit/>
          </a:bodyPr>
          <a:lstStyle/>
          <a:p>
            <a:pPr algn="just">
              <a:lnSpc>
                <a:spcPct val="150000"/>
              </a:lnSpc>
            </a:pPr>
            <a:r>
              <a:rPr lang="zh-CN" altLang="en-US" sz="1600" b="1" kern="100" dirty="0">
                <a:effectLst/>
                <a:latin typeface="黑体" panose="02010609060101010101" charset="-122"/>
                <a:ea typeface="黑体" panose="02010609060101010101" charset="-122"/>
                <a:cs typeface="宋体" panose="02010600030101010101" pitchFamily="2" charset="-122"/>
              </a:rPr>
              <a:t>我国进入向第二个百年奋斗目标进军的新发展阶段</a:t>
            </a:r>
            <a:endParaRPr lang="zh-CN" altLang="zh-CN" sz="1100" b="1" kern="100" dirty="0">
              <a:effectLst/>
              <a:latin typeface="黑体" panose="02010609060101010101" charset="-122"/>
              <a:ea typeface="黑体" panose="02010609060101010101" charset="-122"/>
              <a:cs typeface="Courier New" panose="02070309020205020404" pitchFamily="49" charset="0"/>
            </a:endParaRPr>
          </a:p>
        </p:txBody>
      </p:sp>
      <p:grpSp>
        <p:nvGrpSpPr>
          <p:cNvPr id="110" name="组合 109"/>
          <p:cNvGrpSpPr/>
          <p:nvPr/>
        </p:nvGrpSpPr>
        <p:grpSpPr>
          <a:xfrm>
            <a:off x="6307730" y="2710632"/>
            <a:ext cx="1345246" cy="1740989"/>
            <a:chOff x="766354" y="449325"/>
            <a:chExt cx="1541417" cy="1994870"/>
          </a:xfrm>
        </p:grpSpPr>
        <p:sp>
          <p:nvSpPr>
            <p:cNvPr id="111" name="矩形 110"/>
            <p:cNvSpPr/>
            <p:nvPr/>
          </p:nvSpPr>
          <p:spPr>
            <a:xfrm>
              <a:off x="766354" y="449325"/>
              <a:ext cx="1541417" cy="622446"/>
            </a:xfrm>
            <a:prstGeom prst="rect">
              <a:avLst/>
            </a:prstGeom>
            <a:solidFill>
              <a:srgbClr val="CE2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黑体" panose="02010609060101010101" charset="-122"/>
                  <a:ea typeface="黑体" panose="02010609060101010101" charset="-122"/>
                  <a:cs typeface="+mn-ea"/>
                </a:rPr>
                <a:t>第三</a:t>
              </a:r>
              <a:endParaRPr lang="zh-CN" altLang="en-US" sz="2000" dirty="0">
                <a:latin typeface="黑体" panose="02010609060101010101" charset="-122"/>
                <a:ea typeface="黑体" panose="02010609060101010101" charset="-122"/>
                <a:cs typeface="+mn-ea"/>
              </a:endParaRPr>
            </a:p>
          </p:txBody>
        </p:sp>
        <p:cxnSp>
          <p:nvCxnSpPr>
            <p:cNvPr id="112" name="直接连接符 111"/>
            <p:cNvCxnSpPr/>
            <p:nvPr/>
          </p:nvCxnSpPr>
          <p:spPr>
            <a:xfrm flipV="1">
              <a:off x="766354" y="478719"/>
              <a:ext cx="0" cy="1965476"/>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13" name="矩形 112"/>
          <p:cNvSpPr/>
          <p:nvPr/>
        </p:nvSpPr>
        <p:spPr>
          <a:xfrm>
            <a:off x="6273179" y="4421704"/>
            <a:ext cx="157092" cy="157092"/>
          </a:xfrm>
          <a:prstGeom prst="rect">
            <a:avLst/>
          </a:prstGeom>
          <a:solidFill>
            <a:srgbClr val="CE2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dirty="0">
              <a:latin typeface="+mn-ea"/>
              <a:cs typeface="+mn-ea"/>
            </a:endParaRPr>
          </a:p>
        </p:txBody>
      </p:sp>
      <p:sp>
        <p:nvSpPr>
          <p:cNvPr id="114" name="文本框 113"/>
          <p:cNvSpPr txBox="1"/>
          <p:nvPr/>
        </p:nvSpPr>
        <p:spPr>
          <a:xfrm>
            <a:off x="6351724" y="3347117"/>
            <a:ext cx="2039239" cy="773289"/>
          </a:xfrm>
          <a:prstGeom prst="rect">
            <a:avLst/>
          </a:prstGeom>
          <a:noFill/>
        </p:spPr>
        <p:txBody>
          <a:bodyPr wrap="square">
            <a:spAutoFit/>
          </a:bodyPr>
          <a:lstStyle/>
          <a:p>
            <a:pPr algn="just">
              <a:lnSpc>
                <a:spcPct val="150000"/>
              </a:lnSpc>
            </a:pPr>
            <a:r>
              <a:rPr lang="zh-CN" altLang="en-US" sz="1600" b="1" kern="100" dirty="0">
                <a:effectLst/>
                <a:latin typeface="黑体" panose="02010609060101010101" charset="-122"/>
                <a:ea typeface="黑体" panose="02010609060101010101" charset="-122"/>
                <a:cs typeface="宋体" panose="02010600030101010101" pitchFamily="2" charset="-122"/>
              </a:rPr>
              <a:t>分两步走全面建成社会主义现代化强国</a:t>
            </a:r>
            <a:endParaRPr lang="zh-CN" altLang="zh-CN" sz="1100" b="1" kern="100" dirty="0">
              <a:effectLst/>
              <a:latin typeface="黑体" panose="02010609060101010101" charset="-122"/>
              <a:ea typeface="黑体" panose="02010609060101010101"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5000">
        <p14:prism isInverted="1"/>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330392" y="675607"/>
            <a:ext cx="6635616" cy="894283"/>
            <a:chOff x="2211432" y="1006021"/>
            <a:chExt cx="5261744" cy="894283"/>
          </a:xfrm>
        </p:grpSpPr>
        <p:sp>
          <p:nvSpPr>
            <p:cNvPr id="4" name="圆角矩形 160"/>
            <p:cNvSpPr/>
            <p:nvPr/>
          </p:nvSpPr>
          <p:spPr>
            <a:xfrm>
              <a:off x="2211432" y="1006021"/>
              <a:ext cx="5261744" cy="894283"/>
            </a:xfrm>
            <a:prstGeom prst="roundRect">
              <a:avLst>
                <a:gd name="adj" fmla="val 50000"/>
              </a:avLst>
            </a:prstGeom>
            <a:noFill/>
            <a:ln w="317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760">
                <a:defRPr/>
              </a:pPr>
              <a:endParaRPr lang="zh-CN" altLang="en-US" sz="2000" kern="0" dirty="0">
                <a:solidFill>
                  <a:srgbClr val="FFFFFF"/>
                </a:solidFill>
                <a:latin typeface="+mn-ea"/>
                <a:cs typeface="+mn-ea"/>
              </a:endParaRPr>
            </a:p>
          </p:txBody>
        </p:sp>
        <p:sp>
          <p:nvSpPr>
            <p:cNvPr id="6" name="圆角矩形 161"/>
            <p:cNvSpPr/>
            <p:nvPr/>
          </p:nvSpPr>
          <p:spPr>
            <a:xfrm>
              <a:off x="2283808" y="1077236"/>
              <a:ext cx="5116993" cy="751853"/>
            </a:xfrm>
            <a:prstGeom prst="roundRect">
              <a:avLst>
                <a:gd name="adj" fmla="val 50000"/>
              </a:avLst>
            </a:prstGeom>
            <a:noFill/>
            <a:ln w="50800">
              <a:solidFill>
                <a:srgbClr val="CE271F"/>
              </a:solidFill>
            </a:ln>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760">
                <a:defRPr/>
              </a:pPr>
              <a:endParaRPr lang="zh-CN" altLang="en-US" sz="2000" dirty="0">
                <a:solidFill>
                  <a:srgbClr val="FFFFFF"/>
                </a:solidFill>
                <a:latin typeface="+mn-ea"/>
                <a:cs typeface="+mn-ea"/>
              </a:endParaRPr>
            </a:p>
          </p:txBody>
        </p:sp>
      </p:grpSp>
      <p:sp>
        <p:nvSpPr>
          <p:cNvPr id="5" name="文本框 4"/>
          <p:cNvSpPr txBox="1"/>
          <p:nvPr/>
        </p:nvSpPr>
        <p:spPr>
          <a:xfrm>
            <a:off x="1552954" y="779192"/>
            <a:ext cx="6190492" cy="687111"/>
          </a:xfrm>
          <a:prstGeom prst="rect">
            <a:avLst/>
          </a:prstGeom>
          <a:noFill/>
        </p:spPr>
        <p:txBody>
          <a:bodyPr wrap="square">
            <a:spAutoFit/>
          </a:bodyPr>
          <a:lstStyle/>
          <a:p>
            <a:pPr algn="ctr">
              <a:lnSpc>
                <a:spcPct val="130000"/>
              </a:lnSpc>
            </a:pPr>
            <a:r>
              <a:rPr lang="zh-CN" altLang="en-US" sz="1600" b="1" dirty="0">
                <a:solidFill>
                  <a:schemeClr val="tx1">
                    <a:lumMod val="85000"/>
                    <a:lumOff val="15000"/>
                  </a:schemeClr>
                </a:solidFill>
                <a:latin typeface="黑体" panose="02010609060101010101" charset="-122"/>
                <a:ea typeface="黑体" panose="02010609060101010101" charset="-122"/>
              </a:rPr>
              <a:t>（六）全面深化改革开放</a:t>
            </a:r>
            <a:endParaRPr lang="en-US" altLang="zh-CN" sz="1600" b="1" dirty="0">
              <a:solidFill>
                <a:schemeClr val="tx1">
                  <a:lumMod val="85000"/>
                  <a:lumOff val="15000"/>
                </a:schemeClr>
              </a:solidFill>
              <a:latin typeface="黑体" panose="02010609060101010101" charset="-122"/>
              <a:ea typeface="黑体" panose="02010609060101010101" charset="-122"/>
            </a:endParaRPr>
          </a:p>
          <a:p>
            <a:pPr algn="ctr">
              <a:lnSpc>
                <a:spcPct val="130000"/>
              </a:lnSpc>
            </a:pPr>
            <a:r>
              <a:rPr lang="en-US" altLang="zh-CN" sz="1600" b="1" dirty="0">
                <a:solidFill>
                  <a:schemeClr val="tx1">
                    <a:lumMod val="85000"/>
                    <a:lumOff val="15000"/>
                  </a:schemeClr>
                </a:solidFill>
                <a:latin typeface="黑体" panose="02010609060101010101" charset="-122"/>
                <a:ea typeface="黑体" panose="02010609060101010101" charset="-122"/>
              </a:rPr>
              <a:t>——</a:t>
            </a:r>
            <a:r>
              <a:rPr lang="zh-CN" altLang="en-US" sz="1600" b="1" dirty="0">
                <a:solidFill>
                  <a:schemeClr val="tx1">
                    <a:lumMod val="85000"/>
                    <a:lumOff val="15000"/>
                  </a:schemeClr>
                </a:solidFill>
                <a:latin typeface="黑体" panose="02010609060101010101" charset="-122"/>
                <a:ea typeface="黑体" panose="02010609060101010101" charset="-122"/>
              </a:rPr>
              <a:t>关于新时代坚持和发展中国特色社会主义的根本动力</a:t>
            </a:r>
            <a:endParaRPr lang="zh-CN" altLang="en-US" sz="1600" b="1" dirty="0">
              <a:solidFill>
                <a:schemeClr val="tx1">
                  <a:lumMod val="85000"/>
                  <a:lumOff val="15000"/>
                </a:schemeClr>
              </a:solidFill>
              <a:latin typeface="黑体" panose="02010609060101010101" charset="-122"/>
              <a:ea typeface="黑体" panose="02010609060101010101" charset="-122"/>
            </a:endParaRPr>
          </a:p>
        </p:txBody>
      </p:sp>
      <p:sp>
        <p:nvSpPr>
          <p:cNvPr id="7" name="矩形 6"/>
          <p:cNvSpPr/>
          <p:nvPr/>
        </p:nvSpPr>
        <p:spPr>
          <a:xfrm>
            <a:off x="1019039" y="1825724"/>
            <a:ext cx="225773" cy="225773"/>
          </a:xfrm>
          <a:prstGeom prst="rect">
            <a:avLst/>
          </a:prstGeom>
          <a:solidFill>
            <a:srgbClr val="CE2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dirty="0">
              <a:latin typeface="+mn-ea"/>
              <a:cs typeface="+mn-ea"/>
            </a:endParaRPr>
          </a:p>
        </p:txBody>
      </p:sp>
      <p:sp>
        <p:nvSpPr>
          <p:cNvPr id="16" name="文本框 15"/>
          <p:cNvSpPr txBox="1"/>
          <p:nvPr/>
        </p:nvSpPr>
        <p:spPr>
          <a:xfrm>
            <a:off x="1283354" y="1705895"/>
            <a:ext cx="7221071" cy="403957"/>
          </a:xfrm>
          <a:prstGeom prst="rect">
            <a:avLst/>
          </a:prstGeom>
          <a:noFill/>
        </p:spPr>
        <p:txBody>
          <a:bodyPr wrap="square">
            <a:spAutoFit/>
          </a:bodyPr>
          <a:lstStyle/>
          <a:p>
            <a:pPr algn="just">
              <a:lnSpc>
                <a:spcPct val="150000"/>
              </a:lnSpc>
            </a:pP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这是</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a:t>
            </a: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纲要（</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2023</a:t>
            </a: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年版）</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a:t>
            </a: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的第六章。这部分包括六个方面的重要内容。</a:t>
            </a:r>
            <a:endParaRPr lang="zh-CN" altLang="zh-CN" sz="11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8" name="圆角矩形 157"/>
          <p:cNvSpPr/>
          <p:nvPr/>
        </p:nvSpPr>
        <p:spPr>
          <a:xfrm>
            <a:off x="755788" y="3591948"/>
            <a:ext cx="7444679" cy="109188"/>
          </a:xfrm>
          <a:prstGeom prst="roundRect">
            <a:avLst>
              <a:gd name="adj" fmla="val 50000"/>
            </a:avLst>
          </a:prstGeom>
          <a:solidFill>
            <a:schemeClr val="bg1">
              <a:lumMod val="8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760">
              <a:defRPr/>
            </a:pPr>
            <a:endParaRPr lang="zh-CN" altLang="en-US" sz="720" kern="0">
              <a:solidFill>
                <a:srgbClr val="FFFFFF"/>
              </a:solidFill>
              <a:latin typeface="+mn-ea"/>
              <a:cs typeface="+mn-ea"/>
            </a:endParaRPr>
          </a:p>
        </p:txBody>
      </p:sp>
      <p:sp>
        <p:nvSpPr>
          <p:cNvPr id="10" name="椭圆 9"/>
          <p:cNvSpPr/>
          <p:nvPr/>
        </p:nvSpPr>
        <p:spPr>
          <a:xfrm>
            <a:off x="1208845" y="3520531"/>
            <a:ext cx="252022" cy="252022"/>
          </a:xfrm>
          <a:prstGeom prst="ellipse">
            <a:avLst/>
          </a:prstGeom>
          <a:solidFill>
            <a:schemeClr val="bg1">
              <a:lumMod val="95000"/>
            </a:schemeClr>
          </a:solidFill>
          <a:ln w="50800">
            <a:solidFill>
              <a:srgbClr val="CE271F"/>
            </a:solidFill>
          </a:ln>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760">
              <a:defRPr/>
            </a:pPr>
            <a:endParaRPr lang="zh-CN" altLang="en-US" sz="720">
              <a:solidFill>
                <a:srgbClr val="FFFFFF"/>
              </a:solidFill>
              <a:latin typeface="+mn-ea"/>
              <a:cs typeface="+mn-ea"/>
            </a:endParaRPr>
          </a:p>
        </p:txBody>
      </p:sp>
      <p:sp>
        <p:nvSpPr>
          <p:cNvPr id="21" name="文本框 20"/>
          <p:cNvSpPr txBox="1"/>
          <p:nvPr/>
        </p:nvSpPr>
        <p:spPr>
          <a:xfrm>
            <a:off x="616272" y="3843970"/>
            <a:ext cx="1428240" cy="1011367"/>
          </a:xfrm>
          <a:prstGeom prst="rect">
            <a:avLst/>
          </a:prstGeom>
          <a:noFill/>
        </p:spPr>
        <p:txBody>
          <a:bodyPr wrap="square">
            <a:spAutoFit/>
          </a:bodyPr>
          <a:lstStyle/>
          <a:p>
            <a:pPr algn="just">
              <a:lnSpc>
                <a:spcPct val="150000"/>
              </a:lnSpc>
            </a:pPr>
            <a:r>
              <a:rPr lang="zh-CN" altLang="en-US" sz="1400" b="1" kern="100" dirty="0">
                <a:effectLst/>
                <a:latin typeface="黑体" panose="02010609060101010101" charset="-122"/>
                <a:ea typeface="黑体" panose="02010609060101010101" charset="-122"/>
                <a:cs typeface="宋体" panose="02010600030101010101" pitchFamily="2" charset="-122"/>
              </a:rPr>
              <a:t>改革开放是决定当代中国命运的关键一招</a:t>
            </a:r>
            <a:endParaRPr lang="zh-CN" altLang="zh-CN" sz="1050" b="1" kern="100" dirty="0">
              <a:effectLst/>
              <a:latin typeface="黑体" panose="02010609060101010101" charset="-122"/>
              <a:ea typeface="黑体" panose="02010609060101010101" charset="-122"/>
              <a:cs typeface="Courier New" panose="02070309020205020404" pitchFamily="49" charset="0"/>
            </a:endParaRPr>
          </a:p>
        </p:txBody>
      </p:sp>
      <p:sp>
        <p:nvSpPr>
          <p:cNvPr id="22" name="椭圆 21"/>
          <p:cNvSpPr/>
          <p:nvPr/>
        </p:nvSpPr>
        <p:spPr>
          <a:xfrm>
            <a:off x="2421642" y="3520531"/>
            <a:ext cx="252022" cy="252022"/>
          </a:xfrm>
          <a:prstGeom prst="ellipse">
            <a:avLst/>
          </a:prstGeom>
          <a:solidFill>
            <a:schemeClr val="bg1">
              <a:lumMod val="95000"/>
            </a:schemeClr>
          </a:solidFill>
          <a:ln w="50800">
            <a:solidFill>
              <a:srgbClr val="CE271F"/>
            </a:solidFill>
          </a:ln>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760">
              <a:defRPr/>
            </a:pPr>
            <a:endParaRPr lang="zh-CN" altLang="en-US" sz="720">
              <a:solidFill>
                <a:srgbClr val="FFFFFF"/>
              </a:solidFill>
              <a:latin typeface="+mn-ea"/>
              <a:cs typeface="+mn-ea"/>
            </a:endParaRPr>
          </a:p>
        </p:txBody>
      </p:sp>
      <p:sp>
        <p:nvSpPr>
          <p:cNvPr id="23" name="文本框 22"/>
          <p:cNvSpPr txBox="1"/>
          <p:nvPr/>
        </p:nvSpPr>
        <p:spPr>
          <a:xfrm>
            <a:off x="1746973" y="2403670"/>
            <a:ext cx="1601360" cy="1011367"/>
          </a:xfrm>
          <a:prstGeom prst="rect">
            <a:avLst/>
          </a:prstGeom>
          <a:noFill/>
        </p:spPr>
        <p:txBody>
          <a:bodyPr wrap="square">
            <a:spAutoFit/>
          </a:bodyPr>
          <a:lstStyle/>
          <a:p>
            <a:pPr algn="just">
              <a:lnSpc>
                <a:spcPct val="150000"/>
              </a:lnSpc>
            </a:pPr>
            <a:r>
              <a:rPr lang="zh-CN" altLang="en-US" sz="1400" b="1" kern="100" dirty="0">
                <a:effectLst/>
                <a:latin typeface="黑体" panose="02010609060101010101" charset="-122"/>
                <a:ea typeface="黑体" panose="02010609060101010101" charset="-122"/>
                <a:cs typeface="宋体" panose="02010600030101010101" pitchFamily="2" charset="-122"/>
              </a:rPr>
              <a:t>全面深化改革是有方向、有立场、有原则的</a:t>
            </a:r>
            <a:endParaRPr lang="zh-CN" altLang="zh-CN" sz="1050" b="1" kern="100" dirty="0">
              <a:effectLst/>
              <a:latin typeface="黑体" panose="02010609060101010101" charset="-122"/>
              <a:ea typeface="黑体" panose="02010609060101010101" charset="-122"/>
              <a:cs typeface="Courier New" panose="02070309020205020404" pitchFamily="49" charset="0"/>
            </a:endParaRPr>
          </a:p>
        </p:txBody>
      </p:sp>
      <p:sp>
        <p:nvSpPr>
          <p:cNvPr id="24" name="椭圆 23"/>
          <p:cNvSpPr/>
          <p:nvPr/>
        </p:nvSpPr>
        <p:spPr>
          <a:xfrm>
            <a:off x="3566582" y="3520531"/>
            <a:ext cx="252022" cy="252022"/>
          </a:xfrm>
          <a:prstGeom prst="ellipse">
            <a:avLst/>
          </a:prstGeom>
          <a:solidFill>
            <a:schemeClr val="bg1">
              <a:lumMod val="95000"/>
            </a:schemeClr>
          </a:solidFill>
          <a:ln w="50800">
            <a:solidFill>
              <a:srgbClr val="CE271F"/>
            </a:solidFill>
          </a:ln>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760">
              <a:defRPr/>
            </a:pPr>
            <a:endParaRPr lang="zh-CN" altLang="en-US" sz="720">
              <a:solidFill>
                <a:srgbClr val="FFFFFF"/>
              </a:solidFill>
              <a:latin typeface="+mn-ea"/>
              <a:cs typeface="+mn-ea"/>
            </a:endParaRPr>
          </a:p>
        </p:txBody>
      </p:sp>
      <p:sp>
        <p:nvSpPr>
          <p:cNvPr id="25" name="文本框 24"/>
          <p:cNvSpPr txBox="1"/>
          <p:nvPr/>
        </p:nvSpPr>
        <p:spPr>
          <a:xfrm>
            <a:off x="3041235" y="3843970"/>
            <a:ext cx="1302716" cy="1011367"/>
          </a:xfrm>
          <a:prstGeom prst="rect">
            <a:avLst/>
          </a:prstGeom>
          <a:noFill/>
        </p:spPr>
        <p:txBody>
          <a:bodyPr wrap="square">
            <a:spAutoFit/>
          </a:bodyPr>
          <a:lstStyle/>
          <a:p>
            <a:pPr algn="just">
              <a:lnSpc>
                <a:spcPct val="150000"/>
              </a:lnSpc>
            </a:pPr>
            <a:r>
              <a:rPr lang="zh-CN" altLang="en-US" sz="1400" b="1" kern="100" dirty="0">
                <a:effectLst/>
                <a:latin typeface="黑体" panose="02010609060101010101" charset="-122"/>
                <a:ea typeface="黑体" panose="02010609060101010101" charset="-122"/>
                <a:cs typeface="宋体" panose="02010600030101010101" pitchFamily="2" charset="-122"/>
              </a:rPr>
              <a:t>推进国家治理体系和治理能力现代化</a:t>
            </a:r>
            <a:endParaRPr lang="zh-CN" altLang="zh-CN" sz="1050" b="1" kern="100" dirty="0">
              <a:effectLst/>
              <a:latin typeface="黑体" panose="02010609060101010101" charset="-122"/>
              <a:ea typeface="黑体" panose="02010609060101010101" charset="-122"/>
              <a:cs typeface="Courier New" panose="02070309020205020404" pitchFamily="49" charset="0"/>
            </a:endParaRPr>
          </a:p>
        </p:txBody>
      </p:sp>
      <p:sp>
        <p:nvSpPr>
          <p:cNvPr id="26" name="椭圆 25"/>
          <p:cNvSpPr/>
          <p:nvPr/>
        </p:nvSpPr>
        <p:spPr>
          <a:xfrm>
            <a:off x="4779379" y="3520531"/>
            <a:ext cx="252022" cy="252022"/>
          </a:xfrm>
          <a:prstGeom prst="ellipse">
            <a:avLst/>
          </a:prstGeom>
          <a:solidFill>
            <a:schemeClr val="bg1">
              <a:lumMod val="95000"/>
            </a:schemeClr>
          </a:solidFill>
          <a:ln w="50800">
            <a:solidFill>
              <a:srgbClr val="CE271F"/>
            </a:solidFill>
          </a:ln>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760">
              <a:defRPr/>
            </a:pPr>
            <a:endParaRPr lang="zh-CN" altLang="en-US" sz="720">
              <a:solidFill>
                <a:srgbClr val="FFFFFF"/>
              </a:solidFill>
              <a:latin typeface="+mn-ea"/>
              <a:cs typeface="+mn-ea"/>
            </a:endParaRPr>
          </a:p>
        </p:txBody>
      </p:sp>
      <p:sp>
        <p:nvSpPr>
          <p:cNvPr id="27" name="文本框 26"/>
          <p:cNvSpPr txBox="1"/>
          <p:nvPr/>
        </p:nvSpPr>
        <p:spPr>
          <a:xfrm>
            <a:off x="4208411" y="2403670"/>
            <a:ext cx="1356833" cy="1011367"/>
          </a:xfrm>
          <a:prstGeom prst="rect">
            <a:avLst/>
          </a:prstGeom>
          <a:noFill/>
        </p:spPr>
        <p:txBody>
          <a:bodyPr wrap="square">
            <a:spAutoFit/>
          </a:bodyPr>
          <a:lstStyle/>
          <a:p>
            <a:pPr algn="just">
              <a:lnSpc>
                <a:spcPct val="150000"/>
              </a:lnSpc>
            </a:pPr>
            <a:r>
              <a:rPr lang="zh-CN" altLang="en-US" sz="1400" b="1" kern="100" dirty="0">
                <a:effectLst/>
                <a:latin typeface="黑体" panose="02010609060101010101" charset="-122"/>
                <a:ea typeface="黑体" panose="02010609060101010101" charset="-122"/>
                <a:cs typeface="宋体" panose="02010600030101010101" pitchFamily="2" charset="-122"/>
              </a:rPr>
              <a:t>全面深化改革要坚持正确方法论</a:t>
            </a:r>
            <a:endParaRPr lang="zh-CN" altLang="zh-CN" sz="1050" b="1" kern="100" dirty="0">
              <a:effectLst/>
              <a:latin typeface="黑体" panose="02010609060101010101" charset="-122"/>
              <a:ea typeface="黑体" panose="02010609060101010101" charset="-122"/>
              <a:cs typeface="Courier New" panose="02070309020205020404" pitchFamily="49" charset="0"/>
            </a:endParaRPr>
          </a:p>
        </p:txBody>
      </p:sp>
      <p:sp>
        <p:nvSpPr>
          <p:cNvPr id="28" name="椭圆 27"/>
          <p:cNvSpPr/>
          <p:nvPr/>
        </p:nvSpPr>
        <p:spPr>
          <a:xfrm>
            <a:off x="5924319" y="3520531"/>
            <a:ext cx="252022" cy="252022"/>
          </a:xfrm>
          <a:prstGeom prst="ellipse">
            <a:avLst/>
          </a:prstGeom>
          <a:solidFill>
            <a:schemeClr val="bg1">
              <a:lumMod val="95000"/>
            </a:schemeClr>
          </a:solidFill>
          <a:ln w="50800">
            <a:solidFill>
              <a:srgbClr val="CE271F"/>
            </a:solidFill>
          </a:ln>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760">
              <a:defRPr/>
            </a:pPr>
            <a:endParaRPr lang="zh-CN" altLang="en-US" sz="720">
              <a:solidFill>
                <a:srgbClr val="FFFFFF"/>
              </a:solidFill>
              <a:latin typeface="+mn-ea"/>
              <a:cs typeface="+mn-ea"/>
            </a:endParaRPr>
          </a:p>
        </p:txBody>
      </p:sp>
      <p:sp>
        <p:nvSpPr>
          <p:cNvPr id="29" name="文本框 28"/>
          <p:cNvSpPr txBox="1"/>
          <p:nvPr/>
        </p:nvSpPr>
        <p:spPr>
          <a:xfrm>
            <a:off x="5398972" y="3843970"/>
            <a:ext cx="1302716" cy="688202"/>
          </a:xfrm>
          <a:prstGeom prst="rect">
            <a:avLst/>
          </a:prstGeom>
          <a:noFill/>
        </p:spPr>
        <p:txBody>
          <a:bodyPr wrap="square">
            <a:spAutoFit/>
          </a:bodyPr>
          <a:lstStyle/>
          <a:p>
            <a:pPr algn="just">
              <a:lnSpc>
                <a:spcPct val="150000"/>
              </a:lnSpc>
            </a:pPr>
            <a:r>
              <a:rPr lang="zh-CN" altLang="en-US" sz="1400" b="1" kern="100" dirty="0">
                <a:effectLst/>
                <a:latin typeface="黑体" panose="02010609060101010101" charset="-122"/>
                <a:ea typeface="黑体" panose="02010609060101010101" charset="-122"/>
                <a:cs typeface="宋体" panose="02010600030101010101" pitchFamily="2" charset="-122"/>
              </a:rPr>
              <a:t>推动全面深化改革落地生根</a:t>
            </a:r>
            <a:endParaRPr lang="zh-CN" altLang="zh-CN" sz="1050" b="1" kern="100" dirty="0">
              <a:effectLst/>
              <a:latin typeface="黑体" panose="02010609060101010101" charset="-122"/>
              <a:ea typeface="黑体" panose="02010609060101010101" charset="-122"/>
              <a:cs typeface="Courier New" panose="02070309020205020404" pitchFamily="49" charset="0"/>
            </a:endParaRPr>
          </a:p>
        </p:txBody>
      </p:sp>
      <p:sp>
        <p:nvSpPr>
          <p:cNvPr id="30" name="椭圆 29"/>
          <p:cNvSpPr/>
          <p:nvPr/>
        </p:nvSpPr>
        <p:spPr>
          <a:xfrm>
            <a:off x="7137116" y="3520531"/>
            <a:ext cx="252022" cy="252022"/>
          </a:xfrm>
          <a:prstGeom prst="ellipse">
            <a:avLst/>
          </a:prstGeom>
          <a:solidFill>
            <a:schemeClr val="bg1">
              <a:lumMod val="95000"/>
            </a:schemeClr>
          </a:solidFill>
          <a:ln w="50800">
            <a:solidFill>
              <a:srgbClr val="CE271F"/>
            </a:solidFill>
          </a:ln>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760">
              <a:defRPr/>
            </a:pPr>
            <a:endParaRPr lang="zh-CN" altLang="en-US" sz="720">
              <a:solidFill>
                <a:srgbClr val="FFFFFF"/>
              </a:solidFill>
              <a:latin typeface="+mn-ea"/>
              <a:cs typeface="+mn-ea"/>
            </a:endParaRPr>
          </a:p>
        </p:txBody>
      </p:sp>
      <p:sp>
        <p:nvSpPr>
          <p:cNvPr id="31" name="文本框 30"/>
          <p:cNvSpPr txBox="1"/>
          <p:nvPr/>
        </p:nvSpPr>
        <p:spPr>
          <a:xfrm>
            <a:off x="6615444" y="2403670"/>
            <a:ext cx="1181254" cy="1011367"/>
          </a:xfrm>
          <a:prstGeom prst="rect">
            <a:avLst/>
          </a:prstGeom>
          <a:noFill/>
        </p:spPr>
        <p:txBody>
          <a:bodyPr wrap="square">
            <a:spAutoFit/>
          </a:bodyPr>
          <a:lstStyle/>
          <a:p>
            <a:pPr algn="just">
              <a:lnSpc>
                <a:spcPct val="150000"/>
              </a:lnSpc>
            </a:pPr>
            <a:r>
              <a:rPr lang="zh-CN" altLang="en-US" sz="1400" b="1" kern="100" dirty="0">
                <a:effectLst/>
                <a:latin typeface="黑体" panose="02010609060101010101" charset="-122"/>
                <a:ea typeface="黑体" panose="02010609060101010101" charset="-122"/>
                <a:cs typeface="宋体" panose="02010600030101010101" pitchFamily="2" charset="-122"/>
              </a:rPr>
              <a:t>中国开放的大门只会越开越大</a:t>
            </a:r>
            <a:endParaRPr lang="zh-CN" altLang="zh-CN" sz="1050" b="1" kern="100" dirty="0">
              <a:effectLst/>
              <a:latin typeface="黑体" panose="02010609060101010101" charset="-122"/>
              <a:ea typeface="黑体" panose="02010609060101010101"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5000">
        <p14:prism isInverted="1"/>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330392" y="675607"/>
            <a:ext cx="6635616" cy="894283"/>
            <a:chOff x="2211432" y="1006021"/>
            <a:chExt cx="5261744" cy="894283"/>
          </a:xfrm>
        </p:grpSpPr>
        <p:sp>
          <p:nvSpPr>
            <p:cNvPr id="4" name="圆角矩形 160"/>
            <p:cNvSpPr/>
            <p:nvPr/>
          </p:nvSpPr>
          <p:spPr>
            <a:xfrm>
              <a:off x="2211432" y="1006021"/>
              <a:ext cx="5261744" cy="894283"/>
            </a:xfrm>
            <a:prstGeom prst="roundRect">
              <a:avLst>
                <a:gd name="adj" fmla="val 50000"/>
              </a:avLst>
            </a:prstGeom>
            <a:noFill/>
            <a:ln w="317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760">
                <a:defRPr/>
              </a:pPr>
              <a:endParaRPr lang="zh-CN" altLang="en-US" sz="2000" kern="0" dirty="0">
                <a:solidFill>
                  <a:srgbClr val="FFFFFF"/>
                </a:solidFill>
                <a:latin typeface="+mn-ea"/>
                <a:cs typeface="+mn-ea"/>
              </a:endParaRPr>
            </a:p>
          </p:txBody>
        </p:sp>
        <p:sp>
          <p:nvSpPr>
            <p:cNvPr id="6" name="圆角矩形 161"/>
            <p:cNvSpPr/>
            <p:nvPr/>
          </p:nvSpPr>
          <p:spPr>
            <a:xfrm>
              <a:off x="2283808" y="1077236"/>
              <a:ext cx="5116993" cy="751853"/>
            </a:xfrm>
            <a:prstGeom prst="roundRect">
              <a:avLst>
                <a:gd name="adj" fmla="val 50000"/>
              </a:avLst>
            </a:prstGeom>
            <a:noFill/>
            <a:ln w="50800">
              <a:solidFill>
                <a:srgbClr val="CE271F"/>
              </a:solidFill>
            </a:ln>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760">
                <a:defRPr/>
              </a:pPr>
              <a:endParaRPr lang="zh-CN" altLang="en-US" sz="2000" dirty="0">
                <a:solidFill>
                  <a:srgbClr val="FFFFFF"/>
                </a:solidFill>
                <a:latin typeface="+mn-ea"/>
                <a:cs typeface="+mn-ea"/>
              </a:endParaRPr>
            </a:p>
          </p:txBody>
        </p:sp>
      </p:grpSp>
      <p:sp>
        <p:nvSpPr>
          <p:cNvPr id="5" name="文本框 4"/>
          <p:cNvSpPr txBox="1"/>
          <p:nvPr/>
        </p:nvSpPr>
        <p:spPr>
          <a:xfrm>
            <a:off x="1552954" y="779192"/>
            <a:ext cx="6190492" cy="687111"/>
          </a:xfrm>
          <a:prstGeom prst="rect">
            <a:avLst/>
          </a:prstGeom>
          <a:noFill/>
        </p:spPr>
        <p:txBody>
          <a:bodyPr wrap="square">
            <a:spAutoFit/>
          </a:bodyPr>
          <a:lstStyle/>
          <a:p>
            <a:pPr algn="ctr">
              <a:lnSpc>
                <a:spcPct val="130000"/>
              </a:lnSpc>
            </a:pPr>
            <a:r>
              <a:rPr lang="zh-CN" altLang="en-US" sz="1600" b="1" dirty="0">
                <a:solidFill>
                  <a:schemeClr val="tx1">
                    <a:lumMod val="85000"/>
                    <a:lumOff val="15000"/>
                  </a:schemeClr>
                </a:solidFill>
                <a:latin typeface="黑体" panose="02010609060101010101" charset="-122"/>
                <a:ea typeface="黑体" panose="02010609060101010101" charset="-122"/>
              </a:rPr>
              <a:t>（七）全面推进依法治国</a:t>
            </a:r>
            <a:endParaRPr lang="en-US" altLang="zh-CN" sz="1600" b="1" dirty="0">
              <a:solidFill>
                <a:schemeClr val="tx1">
                  <a:lumMod val="85000"/>
                  <a:lumOff val="15000"/>
                </a:schemeClr>
              </a:solidFill>
              <a:latin typeface="黑体" panose="02010609060101010101" charset="-122"/>
              <a:ea typeface="黑体" panose="02010609060101010101" charset="-122"/>
            </a:endParaRPr>
          </a:p>
          <a:p>
            <a:pPr algn="ctr">
              <a:lnSpc>
                <a:spcPct val="130000"/>
              </a:lnSpc>
            </a:pPr>
            <a:r>
              <a:rPr lang="en-US" altLang="zh-CN" sz="1600" b="1" dirty="0">
                <a:solidFill>
                  <a:schemeClr val="tx1">
                    <a:lumMod val="85000"/>
                    <a:lumOff val="15000"/>
                  </a:schemeClr>
                </a:solidFill>
                <a:latin typeface="黑体" panose="02010609060101010101" charset="-122"/>
                <a:ea typeface="黑体" panose="02010609060101010101" charset="-122"/>
              </a:rPr>
              <a:t>——</a:t>
            </a:r>
            <a:r>
              <a:rPr lang="zh-CN" altLang="en-US" sz="1600" b="1" dirty="0">
                <a:solidFill>
                  <a:schemeClr val="tx1">
                    <a:lumMod val="85000"/>
                    <a:lumOff val="15000"/>
                  </a:schemeClr>
                </a:solidFill>
                <a:latin typeface="黑体" panose="02010609060101010101" charset="-122"/>
                <a:ea typeface="黑体" panose="02010609060101010101" charset="-122"/>
              </a:rPr>
              <a:t>关于新时代坚持和发展中国特色社会主义的法治保障</a:t>
            </a:r>
            <a:endParaRPr lang="zh-CN" altLang="en-US" sz="1600" b="1" dirty="0">
              <a:solidFill>
                <a:schemeClr val="tx1">
                  <a:lumMod val="85000"/>
                  <a:lumOff val="15000"/>
                </a:schemeClr>
              </a:solidFill>
              <a:latin typeface="黑体" panose="02010609060101010101" charset="-122"/>
              <a:ea typeface="黑体" panose="02010609060101010101" charset="-122"/>
            </a:endParaRPr>
          </a:p>
        </p:txBody>
      </p:sp>
      <p:sp>
        <p:nvSpPr>
          <p:cNvPr id="7" name="矩形 6"/>
          <p:cNvSpPr/>
          <p:nvPr/>
        </p:nvSpPr>
        <p:spPr>
          <a:xfrm>
            <a:off x="1019039" y="1825724"/>
            <a:ext cx="225773" cy="225773"/>
          </a:xfrm>
          <a:prstGeom prst="rect">
            <a:avLst/>
          </a:prstGeom>
          <a:solidFill>
            <a:srgbClr val="CE2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dirty="0">
              <a:latin typeface="+mn-ea"/>
              <a:cs typeface="+mn-ea"/>
            </a:endParaRPr>
          </a:p>
        </p:txBody>
      </p:sp>
      <p:sp>
        <p:nvSpPr>
          <p:cNvPr id="16" name="文本框 15"/>
          <p:cNvSpPr txBox="1"/>
          <p:nvPr/>
        </p:nvSpPr>
        <p:spPr>
          <a:xfrm>
            <a:off x="1283354" y="1705895"/>
            <a:ext cx="7221071" cy="403957"/>
          </a:xfrm>
          <a:prstGeom prst="rect">
            <a:avLst/>
          </a:prstGeom>
          <a:noFill/>
        </p:spPr>
        <p:txBody>
          <a:bodyPr wrap="square">
            <a:spAutoFit/>
          </a:bodyPr>
          <a:lstStyle/>
          <a:p>
            <a:pPr algn="just">
              <a:lnSpc>
                <a:spcPct val="150000"/>
              </a:lnSpc>
            </a:pP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这是</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a:t>
            </a: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纲要（</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2023</a:t>
            </a: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年版）</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a:t>
            </a: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的第七章。这部分包括六个方面的重要内容。</a:t>
            </a:r>
            <a:endParaRPr lang="zh-CN" altLang="zh-CN" sz="11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6" name="图形"/>
          <p:cNvSpPr/>
          <p:nvPr/>
        </p:nvSpPr>
        <p:spPr>
          <a:xfrm>
            <a:off x="407380" y="2662484"/>
            <a:ext cx="683762" cy="683683"/>
          </a:xfrm>
          <a:prstGeom prst="ellipse">
            <a:avLst/>
          </a:prstGeom>
          <a:solidFill>
            <a:srgbClr val="B4060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kern="0" dirty="0">
                <a:solidFill>
                  <a:prstClr val="white"/>
                </a:solidFill>
                <a:latin typeface="黑体" panose="02010609060101010101" charset="-122"/>
                <a:ea typeface="黑体" panose="02010609060101010101" charset="-122"/>
                <a:cs typeface="+mn-ea"/>
                <a:sym typeface="字魂58号-创中黑" panose="00000500000000000000" charset="-122"/>
              </a:rPr>
              <a:t>第一</a:t>
            </a:r>
            <a:endParaRPr kumimoji="0" lang="zh-CN" altLang="en-US" b="0" i="0" u="none" strike="noStrike" kern="0" cap="none" spc="0" normalizeH="0" baseline="0" noProof="0" dirty="0">
              <a:ln>
                <a:noFill/>
              </a:ln>
              <a:solidFill>
                <a:prstClr val="white"/>
              </a:solidFill>
              <a:effectLst/>
              <a:uLnTx/>
              <a:uFillTx/>
              <a:latin typeface="黑体" panose="02010609060101010101" charset="-122"/>
              <a:ea typeface="黑体" panose="02010609060101010101" charset="-122"/>
              <a:cs typeface="+mn-ea"/>
              <a:sym typeface="字魂58号-创中黑" panose="00000500000000000000" charset="-122"/>
            </a:endParaRPr>
          </a:p>
        </p:txBody>
      </p:sp>
      <p:cxnSp>
        <p:nvCxnSpPr>
          <p:cNvPr id="40" name="图形"/>
          <p:cNvCxnSpPr/>
          <p:nvPr/>
        </p:nvCxnSpPr>
        <p:spPr>
          <a:xfrm>
            <a:off x="4998918" y="2382758"/>
            <a:ext cx="0" cy="2386316"/>
          </a:xfrm>
          <a:prstGeom prst="line">
            <a:avLst/>
          </a:prstGeom>
          <a:noFill/>
          <a:ln w="12700" cap="flat" cmpd="sng" algn="ctr">
            <a:solidFill>
              <a:srgbClr val="B40607"/>
            </a:solidFill>
            <a:prstDash val="dash"/>
            <a:miter lim="800000"/>
          </a:ln>
          <a:effectLst/>
        </p:spPr>
      </p:cxnSp>
      <p:sp>
        <p:nvSpPr>
          <p:cNvPr id="49" name="文本框 48"/>
          <p:cNvSpPr txBox="1"/>
          <p:nvPr/>
        </p:nvSpPr>
        <p:spPr>
          <a:xfrm>
            <a:off x="1131925" y="2564131"/>
            <a:ext cx="4092761" cy="365036"/>
          </a:xfrm>
          <a:prstGeom prst="rect">
            <a:avLst/>
          </a:prstGeom>
          <a:noFill/>
        </p:spPr>
        <p:txBody>
          <a:bodyPr wrap="square">
            <a:spAutoFit/>
          </a:bodyPr>
          <a:lstStyle/>
          <a:p>
            <a:pPr algn="just">
              <a:lnSpc>
                <a:spcPct val="150000"/>
              </a:lnSpc>
            </a:pPr>
            <a:r>
              <a:rPr lang="zh-CN" altLang="en-US" sz="1400" b="1" kern="100" dirty="0">
                <a:effectLst/>
                <a:latin typeface="黑体" panose="02010609060101010101" charset="-122"/>
                <a:ea typeface="黑体" panose="02010609060101010101" charset="-122"/>
                <a:cs typeface="宋体" panose="02010600030101010101" pitchFamily="2" charset="-122"/>
              </a:rPr>
              <a:t>全面依法治国是国家治理的一场深刻革命</a:t>
            </a:r>
            <a:endParaRPr lang="zh-CN" altLang="zh-CN" sz="1050" b="1" kern="100" dirty="0">
              <a:effectLst/>
              <a:latin typeface="黑体" panose="02010609060101010101" charset="-122"/>
              <a:ea typeface="黑体" panose="02010609060101010101" charset="-122"/>
              <a:cs typeface="Courier New" panose="02070309020205020404" pitchFamily="49" charset="0"/>
            </a:endParaRPr>
          </a:p>
        </p:txBody>
      </p:sp>
      <p:sp>
        <p:nvSpPr>
          <p:cNvPr id="50" name="文本框 49"/>
          <p:cNvSpPr txBox="1"/>
          <p:nvPr/>
        </p:nvSpPr>
        <p:spPr>
          <a:xfrm>
            <a:off x="1211983" y="2968088"/>
            <a:ext cx="3236192" cy="306559"/>
          </a:xfrm>
          <a:prstGeom prst="rect">
            <a:avLst/>
          </a:prstGeom>
          <a:noFill/>
        </p:spPr>
        <p:txBody>
          <a:bodyPr wrap="square">
            <a:spAutoFit/>
          </a:bodyPr>
          <a:lstStyle/>
          <a:p>
            <a:pPr algn="just">
              <a:lnSpc>
                <a:spcPct val="130000"/>
              </a:lnSpc>
            </a:pPr>
            <a:r>
              <a:rPr lang="zh-CN" altLang="en-US" sz="1200" kern="100" dirty="0">
                <a:latin typeface="Times New Roman" panose="02020603050405020304" pitchFamily="18" charset="0"/>
                <a:ea typeface="宋体" panose="02010600030101010101" pitchFamily="2" charset="-122"/>
              </a:rPr>
              <a:t>坚持法治国家、法治政府、法治社会一体建设。</a:t>
            </a:r>
            <a:endParaRPr lang="zh-CN" altLang="en-US" sz="1200" kern="100" dirty="0">
              <a:latin typeface="Times New Roman" panose="02020603050405020304" pitchFamily="18" charset="0"/>
              <a:ea typeface="宋体" panose="02010600030101010101" pitchFamily="2" charset="-122"/>
            </a:endParaRPr>
          </a:p>
        </p:txBody>
      </p:sp>
      <p:sp>
        <p:nvSpPr>
          <p:cNvPr id="52" name="文本框 51"/>
          <p:cNvSpPr txBox="1"/>
          <p:nvPr/>
        </p:nvSpPr>
        <p:spPr>
          <a:xfrm>
            <a:off x="1131925" y="3724833"/>
            <a:ext cx="4092761" cy="365036"/>
          </a:xfrm>
          <a:prstGeom prst="rect">
            <a:avLst/>
          </a:prstGeom>
          <a:noFill/>
        </p:spPr>
        <p:txBody>
          <a:bodyPr wrap="square">
            <a:spAutoFit/>
          </a:bodyPr>
          <a:lstStyle/>
          <a:p>
            <a:pPr algn="just">
              <a:lnSpc>
                <a:spcPct val="150000"/>
              </a:lnSpc>
            </a:pPr>
            <a:r>
              <a:rPr lang="zh-CN" altLang="en-US" sz="1400" b="1" kern="100" dirty="0">
                <a:effectLst/>
                <a:latin typeface="黑体" panose="02010609060101010101" charset="-122"/>
                <a:ea typeface="黑体" panose="02010609060101010101" charset="-122"/>
                <a:cs typeface="宋体" panose="02010600030101010101" pitchFamily="2" charset="-122"/>
              </a:rPr>
              <a:t>坚定不移走中国特色社会主义法治道路</a:t>
            </a:r>
            <a:endParaRPr lang="zh-CN" altLang="zh-CN" sz="1050" b="1" kern="100" dirty="0">
              <a:effectLst/>
              <a:latin typeface="黑体" panose="02010609060101010101" charset="-122"/>
              <a:ea typeface="黑体" panose="02010609060101010101" charset="-122"/>
              <a:cs typeface="Courier New" panose="02070309020205020404" pitchFamily="49" charset="0"/>
            </a:endParaRPr>
          </a:p>
        </p:txBody>
      </p:sp>
      <p:sp>
        <p:nvSpPr>
          <p:cNvPr id="53" name="文本框 52"/>
          <p:cNvSpPr txBox="1"/>
          <p:nvPr/>
        </p:nvSpPr>
        <p:spPr>
          <a:xfrm>
            <a:off x="1182972" y="4143396"/>
            <a:ext cx="3236193" cy="790153"/>
          </a:xfrm>
          <a:prstGeom prst="rect">
            <a:avLst/>
          </a:prstGeom>
          <a:noFill/>
        </p:spPr>
        <p:txBody>
          <a:bodyPr wrap="square">
            <a:spAutoFit/>
          </a:bodyPr>
          <a:lstStyle/>
          <a:p>
            <a:pPr algn="just">
              <a:lnSpc>
                <a:spcPct val="130000"/>
              </a:lnSpc>
            </a:pPr>
            <a:r>
              <a:rPr lang="zh-CN" altLang="en-US" sz="1200" kern="100" dirty="0">
                <a:effectLst/>
                <a:latin typeface="Times New Roman" panose="02020603050405020304" pitchFamily="18" charset="0"/>
                <a:ea typeface="宋体" panose="02010600030101010101" pitchFamily="2" charset="-122"/>
                <a:cs typeface="宋体" panose="02010600030101010101" pitchFamily="2" charset="-122"/>
              </a:rPr>
              <a:t>中国特色社会主义法治道路，是社会主义法治建设成就和经验的集中体现，是建设社会主义法治国家的唯一正确道路。</a:t>
            </a:r>
            <a:endParaRPr lang="zh-CN" altLang="en-US" sz="1200" dirty="0"/>
          </a:p>
        </p:txBody>
      </p:sp>
      <p:sp>
        <p:nvSpPr>
          <p:cNvPr id="64" name="图形"/>
          <p:cNvSpPr/>
          <p:nvPr/>
        </p:nvSpPr>
        <p:spPr>
          <a:xfrm>
            <a:off x="407389" y="3823901"/>
            <a:ext cx="683762" cy="683683"/>
          </a:xfrm>
          <a:prstGeom prst="ellipse">
            <a:avLst/>
          </a:prstGeom>
          <a:solidFill>
            <a:srgbClr val="B4060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kern="0" dirty="0">
                <a:solidFill>
                  <a:prstClr val="white"/>
                </a:solidFill>
                <a:latin typeface="黑体" panose="02010609060101010101" charset="-122"/>
                <a:ea typeface="黑体" panose="02010609060101010101" charset="-122"/>
                <a:cs typeface="+mn-ea"/>
                <a:sym typeface="字魂58号-创中黑" panose="00000500000000000000" charset="-122"/>
              </a:rPr>
              <a:t>第二</a:t>
            </a:r>
            <a:endParaRPr kumimoji="0" lang="zh-CN" altLang="en-US" b="0" i="0" u="none" strike="noStrike" kern="0" cap="none" spc="0" normalizeH="0" baseline="0" noProof="0" dirty="0">
              <a:ln>
                <a:noFill/>
              </a:ln>
              <a:solidFill>
                <a:prstClr val="white"/>
              </a:solidFill>
              <a:effectLst/>
              <a:uLnTx/>
              <a:uFillTx/>
              <a:latin typeface="黑体" panose="02010609060101010101" charset="-122"/>
              <a:ea typeface="黑体" panose="02010609060101010101" charset="-122"/>
              <a:cs typeface="+mn-ea"/>
              <a:sym typeface="字魂58号-创中黑" panose="00000500000000000000" charset="-122"/>
            </a:endParaRPr>
          </a:p>
        </p:txBody>
      </p:sp>
      <p:sp>
        <p:nvSpPr>
          <p:cNvPr id="65" name="图形"/>
          <p:cNvSpPr/>
          <p:nvPr/>
        </p:nvSpPr>
        <p:spPr>
          <a:xfrm>
            <a:off x="5727483" y="2239573"/>
            <a:ext cx="683762" cy="683683"/>
          </a:xfrm>
          <a:prstGeom prst="ellipse">
            <a:avLst/>
          </a:prstGeom>
          <a:solidFill>
            <a:srgbClr val="B4060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kern="0" dirty="0">
                <a:solidFill>
                  <a:prstClr val="white"/>
                </a:solidFill>
                <a:latin typeface="黑体" panose="02010609060101010101" charset="-122"/>
                <a:ea typeface="黑体" panose="02010609060101010101" charset="-122"/>
                <a:cs typeface="+mn-ea"/>
                <a:sym typeface="字魂58号-创中黑" panose="00000500000000000000" charset="-122"/>
              </a:rPr>
              <a:t>第三</a:t>
            </a:r>
            <a:endParaRPr kumimoji="0" lang="zh-CN" altLang="en-US" b="0" i="0" u="none" strike="noStrike" kern="0" cap="none" spc="0" normalizeH="0" baseline="0" noProof="0" dirty="0">
              <a:ln>
                <a:noFill/>
              </a:ln>
              <a:solidFill>
                <a:prstClr val="white"/>
              </a:solidFill>
              <a:effectLst/>
              <a:uLnTx/>
              <a:uFillTx/>
              <a:latin typeface="黑体" panose="02010609060101010101" charset="-122"/>
              <a:ea typeface="黑体" panose="02010609060101010101" charset="-122"/>
              <a:cs typeface="+mn-ea"/>
              <a:sym typeface="字魂58号-创中黑" panose="00000500000000000000" charset="-122"/>
            </a:endParaRPr>
          </a:p>
        </p:txBody>
      </p:sp>
      <p:sp>
        <p:nvSpPr>
          <p:cNvPr id="66" name="文本框 65"/>
          <p:cNvSpPr txBox="1"/>
          <p:nvPr/>
        </p:nvSpPr>
        <p:spPr>
          <a:xfrm>
            <a:off x="5390679" y="2821189"/>
            <a:ext cx="1419757" cy="688202"/>
          </a:xfrm>
          <a:prstGeom prst="rect">
            <a:avLst/>
          </a:prstGeom>
          <a:noFill/>
        </p:spPr>
        <p:txBody>
          <a:bodyPr wrap="square">
            <a:spAutoFit/>
          </a:bodyPr>
          <a:lstStyle/>
          <a:p>
            <a:pPr algn="just">
              <a:lnSpc>
                <a:spcPct val="150000"/>
              </a:lnSpc>
            </a:pPr>
            <a:r>
              <a:rPr lang="zh-CN" altLang="en-US" sz="1400" b="1" kern="100" dirty="0">
                <a:effectLst/>
                <a:latin typeface="黑体" panose="02010609060101010101" charset="-122"/>
                <a:ea typeface="黑体" panose="02010609060101010101" charset="-122"/>
                <a:cs typeface="宋体" panose="02010600030101010101" pitchFamily="2" charset="-122"/>
              </a:rPr>
              <a:t>坚持依宪治国、依宪执政</a:t>
            </a:r>
            <a:endParaRPr lang="zh-CN" altLang="zh-CN" sz="1050" b="1" kern="100" dirty="0">
              <a:effectLst/>
              <a:latin typeface="黑体" panose="02010609060101010101" charset="-122"/>
              <a:ea typeface="黑体" panose="02010609060101010101" charset="-122"/>
              <a:cs typeface="Courier New" panose="02070309020205020404" pitchFamily="49" charset="0"/>
            </a:endParaRPr>
          </a:p>
        </p:txBody>
      </p:sp>
      <p:sp>
        <p:nvSpPr>
          <p:cNvPr id="73" name="图形"/>
          <p:cNvSpPr/>
          <p:nvPr/>
        </p:nvSpPr>
        <p:spPr>
          <a:xfrm>
            <a:off x="7615554" y="2211183"/>
            <a:ext cx="683762" cy="683683"/>
          </a:xfrm>
          <a:prstGeom prst="ellipse">
            <a:avLst/>
          </a:prstGeom>
          <a:solidFill>
            <a:srgbClr val="B4060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kern="0" dirty="0">
                <a:solidFill>
                  <a:prstClr val="white"/>
                </a:solidFill>
                <a:latin typeface="黑体" panose="02010609060101010101" charset="-122"/>
                <a:ea typeface="黑体" panose="02010609060101010101" charset="-122"/>
                <a:cs typeface="+mn-ea"/>
                <a:sym typeface="字魂58号-创中黑" panose="00000500000000000000" charset="-122"/>
              </a:rPr>
              <a:t>第四</a:t>
            </a:r>
            <a:endParaRPr kumimoji="0" lang="zh-CN" altLang="en-US" b="0" i="0" u="none" strike="noStrike" kern="0" cap="none" spc="0" normalizeH="0" baseline="0" noProof="0" dirty="0">
              <a:ln>
                <a:noFill/>
              </a:ln>
              <a:solidFill>
                <a:prstClr val="white"/>
              </a:solidFill>
              <a:effectLst/>
              <a:uLnTx/>
              <a:uFillTx/>
              <a:latin typeface="黑体" panose="02010609060101010101" charset="-122"/>
              <a:ea typeface="黑体" panose="02010609060101010101" charset="-122"/>
              <a:cs typeface="+mn-ea"/>
              <a:sym typeface="字魂58号-创中黑" panose="00000500000000000000" charset="-122"/>
            </a:endParaRPr>
          </a:p>
        </p:txBody>
      </p:sp>
      <p:sp>
        <p:nvSpPr>
          <p:cNvPr id="74" name="文本框 73"/>
          <p:cNvSpPr txBox="1"/>
          <p:nvPr/>
        </p:nvSpPr>
        <p:spPr>
          <a:xfrm>
            <a:off x="7202196" y="2789858"/>
            <a:ext cx="1663715" cy="688202"/>
          </a:xfrm>
          <a:prstGeom prst="rect">
            <a:avLst/>
          </a:prstGeom>
          <a:noFill/>
        </p:spPr>
        <p:txBody>
          <a:bodyPr wrap="square">
            <a:spAutoFit/>
          </a:bodyPr>
          <a:lstStyle/>
          <a:p>
            <a:pPr algn="just">
              <a:lnSpc>
                <a:spcPct val="150000"/>
              </a:lnSpc>
            </a:pPr>
            <a:r>
              <a:rPr lang="zh-CN" altLang="en-US" sz="1400" b="1" kern="100" dirty="0">
                <a:effectLst/>
                <a:latin typeface="黑体" panose="02010609060101010101" charset="-122"/>
                <a:ea typeface="黑体" panose="02010609060101010101" charset="-122"/>
                <a:cs typeface="宋体" panose="02010600030101010101" pitchFamily="2" charset="-122"/>
              </a:rPr>
              <a:t>建设中国特色社会主义法治体系</a:t>
            </a:r>
            <a:endParaRPr lang="zh-CN" altLang="zh-CN" sz="1050" b="1" kern="100" dirty="0">
              <a:effectLst/>
              <a:latin typeface="黑体" panose="02010609060101010101" charset="-122"/>
              <a:ea typeface="黑体" panose="02010609060101010101" charset="-122"/>
              <a:cs typeface="Courier New" panose="02070309020205020404" pitchFamily="49" charset="0"/>
            </a:endParaRPr>
          </a:p>
        </p:txBody>
      </p:sp>
      <p:sp>
        <p:nvSpPr>
          <p:cNvPr id="75" name="图形"/>
          <p:cNvSpPr/>
          <p:nvPr/>
        </p:nvSpPr>
        <p:spPr>
          <a:xfrm>
            <a:off x="5727483" y="3724199"/>
            <a:ext cx="683762" cy="683683"/>
          </a:xfrm>
          <a:prstGeom prst="ellipse">
            <a:avLst/>
          </a:prstGeom>
          <a:solidFill>
            <a:srgbClr val="B4060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kern="0" dirty="0">
                <a:solidFill>
                  <a:prstClr val="white"/>
                </a:solidFill>
                <a:latin typeface="黑体" panose="02010609060101010101" charset="-122"/>
                <a:ea typeface="黑体" panose="02010609060101010101" charset="-122"/>
                <a:cs typeface="+mn-ea"/>
                <a:sym typeface="字魂58号-创中黑" panose="00000500000000000000" charset="-122"/>
              </a:rPr>
              <a:t>第五</a:t>
            </a:r>
            <a:endParaRPr kumimoji="0" lang="zh-CN" altLang="en-US" b="0" i="0" u="none" strike="noStrike" kern="0" cap="none" spc="0" normalizeH="0" baseline="0" noProof="0" dirty="0">
              <a:ln>
                <a:noFill/>
              </a:ln>
              <a:solidFill>
                <a:prstClr val="white"/>
              </a:solidFill>
              <a:effectLst/>
              <a:uLnTx/>
              <a:uFillTx/>
              <a:latin typeface="黑体" panose="02010609060101010101" charset="-122"/>
              <a:ea typeface="黑体" panose="02010609060101010101" charset="-122"/>
              <a:cs typeface="+mn-ea"/>
              <a:sym typeface="字魂58号-创中黑" panose="00000500000000000000" charset="-122"/>
            </a:endParaRPr>
          </a:p>
        </p:txBody>
      </p:sp>
      <p:sp>
        <p:nvSpPr>
          <p:cNvPr id="76" name="文本框 75"/>
          <p:cNvSpPr txBox="1"/>
          <p:nvPr/>
        </p:nvSpPr>
        <p:spPr>
          <a:xfrm>
            <a:off x="5394595" y="4379492"/>
            <a:ext cx="1617266" cy="688202"/>
          </a:xfrm>
          <a:prstGeom prst="rect">
            <a:avLst/>
          </a:prstGeom>
          <a:noFill/>
        </p:spPr>
        <p:txBody>
          <a:bodyPr wrap="square">
            <a:spAutoFit/>
          </a:bodyPr>
          <a:lstStyle/>
          <a:p>
            <a:pPr algn="just">
              <a:lnSpc>
                <a:spcPct val="150000"/>
              </a:lnSpc>
            </a:pPr>
            <a:r>
              <a:rPr lang="zh-CN" altLang="en-US" sz="1400" b="1" kern="100" dirty="0">
                <a:effectLst/>
                <a:latin typeface="黑体" panose="02010609060101010101" charset="-122"/>
                <a:ea typeface="黑体" panose="02010609060101010101" charset="-122"/>
                <a:cs typeface="宋体" panose="02010600030101010101" pitchFamily="2" charset="-122"/>
              </a:rPr>
              <a:t>健全社会公平正义法治保障制度</a:t>
            </a:r>
            <a:endParaRPr lang="zh-CN" altLang="zh-CN" sz="1050" b="1" kern="100" dirty="0">
              <a:effectLst/>
              <a:latin typeface="黑体" panose="02010609060101010101" charset="-122"/>
              <a:ea typeface="黑体" panose="02010609060101010101" charset="-122"/>
              <a:cs typeface="Courier New" panose="02070309020205020404" pitchFamily="49" charset="0"/>
            </a:endParaRPr>
          </a:p>
        </p:txBody>
      </p:sp>
      <p:sp>
        <p:nvSpPr>
          <p:cNvPr id="77" name="图形"/>
          <p:cNvSpPr/>
          <p:nvPr/>
        </p:nvSpPr>
        <p:spPr>
          <a:xfrm>
            <a:off x="7615554" y="3695809"/>
            <a:ext cx="683762" cy="683683"/>
          </a:xfrm>
          <a:prstGeom prst="ellipse">
            <a:avLst/>
          </a:prstGeom>
          <a:solidFill>
            <a:srgbClr val="B4060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kern="0" dirty="0">
                <a:solidFill>
                  <a:prstClr val="white"/>
                </a:solidFill>
                <a:latin typeface="黑体" panose="02010609060101010101" charset="-122"/>
                <a:ea typeface="黑体" panose="02010609060101010101" charset="-122"/>
                <a:cs typeface="+mn-ea"/>
                <a:sym typeface="字魂58号-创中黑" panose="00000500000000000000" charset="-122"/>
              </a:rPr>
              <a:t>第六</a:t>
            </a:r>
            <a:endParaRPr kumimoji="0" lang="zh-CN" altLang="en-US" b="0" i="0" u="none" strike="noStrike" kern="0" cap="none" spc="0" normalizeH="0" baseline="0" noProof="0" dirty="0">
              <a:ln>
                <a:noFill/>
              </a:ln>
              <a:solidFill>
                <a:prstClr val="white"/>
              </a:solidFill>
              <a:effectLst/>
              <a:uLnTx/>
              <a:uFillTx/>
              <a:latin typeface="黑体" panose="02010609060101010101" charset="-122"/>
              <a:ea typeface="黑体" panose="02010609060101010101" charset="-122"/>
              <a:cs typeface="+mn-ea"/>
              <a:sym typeface="字魂58号-创中黑" panose="00000500000000000000" charset="-122"/>
            </a:endParaRPr>
          </a:p>
        </p:txBody>
      </p:sp>
      <p:sp>
        <p:nvSpPr>
          <p:cNvPr id="78" name="文本框 77"/>
          <p:cNvSpPr txBox="1"/>
          <p:nvPr/>
        </p:nvSpPr>
        <p:spPr>
          <a:xfrm>
            <a:off x="7248645" y="4379492"/>
            <a:ext cx="1617266" cy="688202"/>
          </a:xfrm>
          <a:prstGeom prst="rect">
            <a:avLst/>
          </a:prstGeom>
          <a:noFill/>
        </p:spPr>
        <p:txBody>
          <a:bodyPr wrap="square">
            <a:spAutoFit/>
          </a:bodyPr>
          <a:lstStyle/>
          <a:p>
            <a:pPr algn="just">
              <a:lnSpc>
                <a:spcPct val="150000"/>
              </a:lnSpc>
            </a:pPr>
            <a:r>
              <a:rPr lang="zh-CN" altLang="en-US" sz="1400" b="1" kern="100" dirty="0">
                <a:effectLst/>
                <a:latin typeface="黑体" panose="02010609060101010101" charset="-122"/>
                <a:ea typeface="黑体" panose="02010609060101010101" charset="-122"/>
                <a:cs typeface="宋体" panose="02010600030101010101" pitchFamily="2" charset="-122"/>
              </a:rPr>
              <a:t>在党的领导下依法治国、厉行法治</a:t>
            </a:r>
            <a:endParaRPr lang="zh-CN" altLang="zh-CN" sz="1050" b="1" kern="100" dirty="0">
              <a:effectLst/>
              <a:latin typeface="黑体" panose="02010609060101010101" charset="-122"/>
              <a:ea typeface="黑体" panose="02010609060101010101"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5000">
        <p14:prism isInverted="1"/>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330392" y="675607"/>
            <a:ext cx="6635616" cy="894283"/>
            <a:chOff x="2211432" y="1006021"/>
            <a:chExt cx="5261744" cy="894283"/>
          </a:xfrm>
        </p:grpSpPr>
        <p:sp>
          <p:nvSpPr>
            <p:cNvPr id="4" name="圆角矩形 160"/>
            <p:cNvSpPr/>
            <p:nvPr/>
          </p:nvSpPr>
          <p:spPr>
            <a:xfrm>
              <a:off x="2211432" y="1006021"/>
              <a:ext cx="5261744" cy="894283"/>
            </a:xfrm>
            <a:prstGeom prst="roundRect">
              <a:avLst>
                <a:gd name="adj" fmla="val 50000"/>
              </a:avLst>
            </a:prstGeom>
            <a:noFill/>
            <a:ln w="317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760">
                <a:defRPr/>
              </a:pPr>
              <a:endParaRPr lang="zh-CN" altLang="en-US" sz="2000" kern="0" dirty="0">
                <a:solidFill>
                  <a:srgbClr val="FFFFFF"/>
                </a:solidFill>
                <a:latin typeface="+mn-ea"/>
                <a:cs typeface="+mn-ea"/>
              </a:endParaRPr>
            </a:p>
          </p:txBody>
        </p:sp>
        <p:sp>
          <p:nvSpPr>
            <p:cNvPr id="6" name="圆角矩形 161"/>
            <p:cNvSpPr/>
            <p:nvPr/>
          </p:nvSpPr>
          <p:spPr>
            <a:xfrm>
              <a:off x="2283808" y="1077236"/>
              <a:ext cx="5116993" cy="751853"/>
            </a:xfrm>
            <a:prstGeom prst="roundRect">
              <a:avLst>
                <a:gd name="adj" fmla="val 50000"/>
              </a:avLst>
            </a:prstGeom>
            <a:noFill/>
            <a:ln w="50800">
              <a:solidFill>
                <a:srgbClr val="CE271F"/>
              </a:solidFill>
            </a:ln>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760">
                <a:defRPr/>
              </a:pPr>
              <a:endParaRPr lang="zh-CN" altLang="en-US" sz="2000" dirty="0">
                <a:solidFill>
                  <a:srgbClr val="FFFFFF"/>
                </a:solidFill>
                <a:latin typeface="+mn-ea"/>
                <a:cs typeface="+mn-ea"/>
              </a:endParaRPr>
            </a:p>
          </p:txBody>
        </p:sp>
      </p:grpSp>
      <p:sp>
        <p:nvSpPr>
          <p:cNvPr id="5" name="文本框 4"/>
          <p:cNvSpPr txBox="1"/>
          <p:nvPr/>
        </p:nvSpPr>
        <p:spPr>
          <a:xfrm>
            <a:off x="1552954" y="779192"/>
            <a:ext cx="6190492" cy="687111"/>
          </a:xfrm>
          <a:prstGeom prst="rect">
            <a:avLst/>
          </a:prstGeom>
          <a:noFill/>
        </p:spPr>
        <p:txBody>
          <a:bodyPr wrap="square">
            <a:spAutoFit/>
          </a:bodyPr>
          <a:lstStyle/>
          <a:p>
            <a:pPr algn="ctr">
              <a:lnSpc>
                <a:spcPct val="130000"/>
              </a:lnSpc>
            </a:pPr>
            <a:r>
              <a:rPr lang="zh-CN" altLang="en-US" sz="1600" b="1" dirty="0">
                <a:solidFill>
                  <a:schemeClr val="tx1">
                    <a:lumMod val="85000"/>
                    <a:lumOff val="15000"/>
                  </a:schemeClr>
                </a:solidFill>
                <a:latin typeface="黑体" panose="02010609060101010101" charset="-122"/>
                <a:ea typeface="黑体" panose="02010609060101010101" charset="-122"/>
              </a:rPr>
              <a:t>（八）坚定不移全面从严治党</a:t>
            </a:r>
            <a:endParaRPr lang="en-US" altLang="zh-CN" sz="1600" b="1" dirty="0">
              <a:solidFill>
                <a:schemeClr val="tx1">
                  <a:lumMod val="85000"/>
                  <a:lumOff val="15000"/>
                </a:schemeClr>
              </a:solidFill>
              <a:latin typeface="黑体" panose="02010609060101010101" charset="-122"/>
              <a:ea typeface="黑体" panose="02010609060101010101" charset="-122"/>
            </a:endParaRPr>
          </a:p>
          <a:p>
            <a:pPr algn="ctr">
              <a:lnSpc>
                <a:spcPct val="130000"/>
              </a:lnSpc>
            </a:pPr>
            <a:r>
              <a:rPr lang="en-US" altLang="zh-CN" sz="1600" b="1" dirty="0">
                <a:solidFill>
                  <a:schemeClr val="tx1">
                    <a:lumMod val="85000"/>
                    <a:lumOff val="15000"/>
                  </a:schemeClr>
                </a:solidFill>
                <a:latin typeface="黑体" panose="02010609060101010101" charset="-122"/>
                <a:ea typeface="黑体" panose="02010609060101010101" charset="-122"/>
              </a:rPr>
              <a:t>——</a:t>
            </a:r>
            <a:r>
              <a:rPr lang="zh-CN" altLang="en-US" sz="1600" b="1" dirty="0">
                <a:solidFill>
                  <a:schemeClr val="tx1">
                    <a:lumMod val="85000"/>
                    <a:lumOff val="15000"/>
                  </a:schemeClr>
                </a:solidFill>
                <a:latin typeface="黑体" panose="02010609060101010101" charset="-122"/>
                <a:ea typeface="黑体" panose="02010609060101010101" charset="-122"/>
              </a:rPr>
              <a:t>关于新时代坚持和发展中国特色社会主义的政治保证</a:t>
            </a:r>
            <a:endParaRPr lang="zh-CN" altLang="en-US" sz="1600" b="1" dirty="0">
              <a:solidFill>
                <a:schemeClr val="tx1">
                  <a:lumMod val="85000"/>
                  <a:lumOff val="15000"/>
                </a:schemeClr>
              </a:solidFill>
              <a:latin typeface="黑体" panose="02010609060101010101" charset="-122"/>
              <a:ea typeface="黑体" panose="02010609060101010101" charset="-122"/>
            </a:endParaRPr>
          </a:p>
        </p:txBody>
      </p:sp>
      <p:sp>
        <p:nvSpPr>
          <p:cNvPr id="7" name="矩形 6"/>
          <p:cNvSpPr/>
          <p:nvPr/>
        </p:nvSpPr>
        <p:spPr>
          <a:xfrm>
            <a:off x="1019039" y="1825724"/>
            <a:ext cx="225773" cy="225773"/>
          </a:xfrm>
          <a:prstGeom prst="rect">
            <a:avLst/>
          </a:prstGeom>
          <a:solidFill>
            <a:srgbClr val="CE2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dirty="0">
              <a:latin typeface="+mn-ea"/>
              <a:cs typeface="+mn-ea"/>
            </a:endParaRPr>
          </a:p>
        </p:txBody>
      </p:sp>
      <p:sp>
        <p:nvSpPr>
          <p:cNvPr id="16" name="文本框 15"/>
          <p:cNvSpPr txBox="1"/>
          <p:nvPr/>
        </p:nvSpPr>
        <p:spPr>
          <a:xfrm>
            <a:off x="1283354" y="1705895"/>
            <a:ext cx="7221071" cy="403957"/>
          </a:xfrm>
          <a:prstGeom prst="rect">
            <a:avLst/>
          </a:prstGeom>
          <a:noFill/>
        </p:spPr>
        <p:txBody>
          <a:bodyPr wrap="square">
            <a:spAutoFit/>
          </a:bodyPr>
          <a:lstStyle/>
          <a:p>
            <a:pPr algn="just">
              <a:lnSpc>
                <a:spcPct val="150000"/>
              </a:lnSpc>
            </a:pP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这是</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a:t>
            </a: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纲要（</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2023</a:t>
            </a: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年版）</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a:t>
            </a: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的第八章。这部分包括九个方面的重要内容。</a:t>
            </a:r>
            <a:endParaRPr lang="zh-CN" altLang="zh-CN" sz="11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8" name="文本框 7"/>
          <p:cNvSpPr txBox="1"/>
          <p:nvPr/>
        </p:nvSpPr>
        <p:spPr>
          <a:xfrm>
            <a:off x="401988" y="2385830"/>
            <a:ext cx="4589924" cy="2169376"/>
          </a:xfrm>
          <a:prstGeom prst="rect">
            <a:avLst/>
          </a:prstGeom>
          <a:noFill/>
        </p:spPr>
        <p:txBody>
          <a:bodyPr wrap="square">
            <a:spAutoFit/>
          </a:bodyPr>
          <a:lstStyle/>
          <a:p>
            <a:pPr marL="285750" indent="-285750" algn="just">
              <a:lnSpc>
                <a:spcPct val="200000"/>
              </a:lnSpc>
              <a:buFont typeface="Wingdings" panose="05000000000000000000" pitchFamily="2" charset="2"/>
              <a:buChar char="Ø"/>
            </a:pPr>
            <a:r>
              <a:rPr lang="zh-CN" altLang="zh-CN" sz="1400" b="1" kern="100" dirty="0">
                <a:latin typeface="黑体" panose="02010609060101010101" charset="-122"/>
                <a:ea typeface="黑体" panose="02010609060101010101" charset="-122"/>
              </a:rPr>
              <a:t>第一，依靠党的自我革命跳出历史周期率</a:t>
            </a:r>
            <a:endParaRPr lang="en-US" altLang="zh-CN" sz="1400" b="1" kern="100" dirty="0">
              <a:latin typeface="黑体" panose="02010609060101010101" charset="-122"/>
              <a:ea typeface="黑体" panose="02010609060101010101" charset="-122"/>
            </a:endParaRPr>
          </a:p>
          <a:p>
            <a:pPr marL="285750" indent="-285750" algn="just">
              <a:lnSpc>
                <a:spcPct val="200000"/>
              </a:lnSpc>
              <a:buFont typeface="Wingdings" panose="05000000000000000000" pitchFamily="2" charset="2"/>
              <a:buChar char="Ø"/>
            </a:pPr>
            <a:r>
              <a:rPr lang="zh-CN" altLang="zh-CN" sz="1400" b="1" kern="100" dirty="0">
                <a:latin typeface="黑体" panose="02010609060101010101" charset="-122"/>
                <a:ea typeface="黑体" panose="02010609060101010101" charset="-122"/>
              </a:rPr>
              <a:t>第二，时刻保持解决大党独有难题的清醒和坚定</a:t>
            </a:r>
            <a:endParaRPr lang="en-US" altLang="zh-CN" sz="1400" b="1" kern="100" dirty="0">
              <a:latin typeface="黑体" panose="02010609060101010101" charset="-122"/>
              <a:ea typeface="黑体" panose="02010609060101010101" charset="-122"/>
            </a:endParaRPr>
          </a:p>
          <a:p>
            <a:pPr marL="285750" indent="-285750" algn="just">
              <a:lnSpc>
                <a:spcPct val="200000"/>
              </a:lnSpc>
              <a:buFont typeface="Wingdings" panose="05000000000000000000" pitchFamily="2" charset="2"/>
              <a:buChar char="Ø"/>
            </a:pPr>
            <a:r>
              <a:rPr lang="zh-CN" altLang="zh-CN" sz="1400" b="1" kern="100" dirty="0">
                <a:latin typeface="黑体" panose="02010609060101010101" charset="-122"/>
                <a:ea typeface="黑体" panose="02010609060101010101" charset="-122"/>
              </a:rPr>
              <a:t>第三，以党的政治建设为统领</a:t>
            </a:r>
            <a:endParaRPr lang="en-US" altLang="zh-CN" sz="1400" b="1" kern="100" dirty="0">
              <a:latin typeface="黑体" panose="02010609060101010101" charset="-122"/>
              <a:ea typeface="黑体" panose="02010609060101010101" charset="-122"/>
            </a:endParaRPr>
          </a:p>
          <a:p>
            <a:pPr marL="285750" indent="-285750" algn="just">
              <a:lnSpc>
                <a:spcPct val="200000"/>
              </a:lnSpc>
              <a:buFont typeface="Wingdings" panose="05000000000000000000" pitchFamily="2" charset="2"/>
              <a:buChar char="Ø"/>
            </a:pPr>
            <a:r>
              <a:rPr lang="zh-CN" altLang="zh-CN" sz="1400" b="1" kern="100" dirty="0">
                <a:latin typeface="黑体" panose="02010609060101010101" charset="-122"/>
                <a:ea typeface="黑体" panose="02010609060101010101" charset="-122"/>
              </a:rPr>
              <a:t>第四，补足共产党人精神上的“钙”</a:t>
            </a:r>
            <a:endParaRPr lang="en-US" altLang="zh-CN" sz="1400" b="1" kern="100" dirty="0">
              <a:latin typeface="黑体" panose="02010609060101010101" charset="-122"/>
              <a:ea typeface="黑体" panose="02010609060101010101" charset="-122"/>
            </a:endParaRPr>
          </a:p>
          <a:p>
            <a:pPr marL="285750" indent="-285750" algn="just">
              <a:lnSpc>
                <a:spcPct val="200000"/>
              </a:lnSpc>
              <a:buFont typeface="Wingdings" panose="05000000000000000000" pitchFamily="2" charset="2"/>
              <a:buChar char="Ø"/>
            </a:pPr>
            <a:r>
              <a:rPr lang="zh-CN" altLang="zh-CN" sz="1400" b="1" kern="100" dirty="0">
                <a:latin typeface="黑体" panose="02010609060101010101" charset="-122"/>
                <a:ea typeface="黑体" panose="02010609060101010101" charset="-122"/>
              </a:rPr>
              <a:t>第五，坚持制度治党、依规治党</a:t>
            </a:r>
            <a:endParaRPr lang="zh-CN" altLang="zh-CN" sz="1600" b="1" kern="100" dirty="0">
              <a:latin typeface="黑体" panose="02010609060101010101" charset="-122"/>
              <a:ea typeface="黑体" panose="02010609060101010101" charset="-122"/>
            </a:endParaRPr>
          </a:p>
        </p:txBody>
      </p:sp>
      <p:sp>
        <p:nvSpPr>
          <p:cNvPr id="9" name="文本框 8"/>
          <p:cNvSpPr txBox="1"/>
          <p:nvPr/>
        </p:nvSpPr>
        <p:spPr>
          <a:xfrm>
            <a:off x="4991913" y="2245857"/>
            <a:ext cx="3885388" cy="2142446"/>
          </a:xfrm>
          <a:prstGeom prst="rect">
            <a:avLst/>
          </a:prstGeom>
          <a:noFill/>
        </p:spPr>
        <p:txBody>
          <a:bodyPr wrap="square">
            <a:spAutoFit/>
          </a:bodyPr>
          <a:lstStyle/>
          <a:p>
            <a:pPr marL="285750" indent="-285750" algn="just">
              <a:lnSpc>
                <a:spcPct val="250000"/>
              </a:lnSpc>
              <a:buFont typeface="Wingdings" panose="05000000000000000000" pitchFamily="2" charset="2"/>
              <a:buChar char="Ø"/>
            </a:pPr>
            <a:r>
              <a:rPr lang="zh-CN" altLang="zh-CN" sz="1400" b="1" kern="100" dirty="0">
                <a:latin typeface="黑体" panose="02010609060101010101" charset="-122"/>
                <a:ea typeface="黑体" panose="02010609060101010101" charset="-122"/>
              </a:rPr>
              <a:t>第六，贯彻新时代党的组织路线</a:t>
            </a:r>
            <a:endParaRPr lang="en-US" altLang="zh-CN" sz="1400" b="1" kern="100" dirty="0">
              <a:latin typeface="黑体" panose="02010609060101010101" charset="-122"/>
              <a:ea typeface="黑体" panose="02010609060101010101" charset="-122"/>
            </a:endParaRPr>
          </a:p>
          <a:p>
            <a:pPr marL="285750" indent="-285750" algn="just">
              <a:lnSpc>
                <a:spcPct val="250000"/>
              </a:lnSpc>
              <a:buFont typeface="Wingdings" panose="05000000000000000000" pitchFamily="2" charset="2"/>
              <a:buChar char="Ø"/>
            </a:pPr>
            <a:r>
              <a:rPr lang="zh-CN" altLang="zh-CN" sz="1400" b="1" kern="100" dirty="0">
                <a:latin typeface="黑体" panose="02010609060101010101" charset="-122"/>
                <a:ea typeface="黑体" panose="02010609060101010101" charset="-122"/>
              </a:rPr>
              <a:t>第七，全方位培养用好人才</a:t>
            </a:r>
            <a:endParaRPr lang="en-US" altLang="zh-CN" sz="1400" b="1" kern="100" dirty="0">
              <a:latin typeface="黑体" panose="02010609060101010101" charset="-122"/>
              <a:ea typeface="黑体" panose="02010609060101010101" charset="-122"/>
            </a:endParaRPr>
          </a:p>
          <a:p>
            <a:pPr marL="285750" indent="-285750" algn="just">
              <a:lnSpc>
                <a:spcPct val="250000"/>
              </a:lnSpc>
              <a:buFont typeface="Wingdings" panose="05000000000000000000" pitchFamily="2" charset="2"/>
              <a:buChar char="Ø"/>
            </a:pPr>
            <a:r>
              <a:rPr lang="zh-CN" altLang="zh-CN" sz="1400" b="1" kern="100" dirty="0">
                <a:latin typeface="黑体" panose="02010609060101010101" charset="-122"/>
                <a:ea typeface="黑体" panose="02010609060101010101" charset="-122"/>
              </a:rPr>
              <a:t>第八，以严的基调强化正风肃纪</a:t>
            </a:r>
            <a:endParaRPr lang="en-US" altLang="zh-CN" sz="1400" b="1" kern="100" dirty="0">
              <a:latin typeface="黑体" panose="02010609060101010101" charset="-122"/>
              <a:ea typeface="黑体" panose="02010609060101010101" charset="-122"/>
            </a:endParaRPr>
          </a:p>
          <a:p>
            <a:pPr marL="285750" indent="-285750" algn="just">
              <a:lnSpc>
                <a:spcPct val="250000"/>
              </a:lnSpc>
              <a:buFont typeface="Wingdings" panose="05000000000000000000" pitchFamily="2" charset="2"/>
              <a:buChar char="Ø"/>
            </a:pPr>
            <a:r>
              <a:rPr lang="zh-CN" altLang="zh-CN" sz="1400" b="1" kern="100" dirty="0">
                <a:latin typeface="黑体" panose="02010609060101010101" charset="-122"/>
                <a:ea typeface="黑体" panose="02010609060101010101" charset="-122"/>
              </a:rPr>
              <a:t>第九，坚决打赢反腐败斗争攻坚战持久战</a:t>
            </a:r>
            <a:endParaRPr lang="zh-CN" altLang="zh-CN" sz="1400" b="1" kern="100" dirty="0">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5000">
        <p14:prism isInverted="1"/>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330392" y="675607"/>
            <a:ext cx="6635616" cy="894283"/>
            <a:chOff x="2211432" y="1006021"/>
            <a:chExt cx="5261744" cy="894283"/>
          </a:xfrm>
          <a:solidFill>
            <a:schemeClr val="bg1"/>
          </a:solidFill>
        </p:grpSpPr>
        <p:sp>
          <p:nvSpPr>
            <p:cNvPr id="4" name="圆角矩形 160"/>
            <p:cNvSpPr/>
            <p:nvPr/>
          </p:nvSpPr>
          <p:spPr>
            <a:xfrm>
              <a:off x="2211432" y="1006021"/>
              <a:ext cx="5261744" cy="894283"/>
            </a:xfrm>
            <a:prstGeom prst="roundRect">
              <a:avLst>
                <a:gd name="adj" fmla="val 50000"/>
              </a:avLst>
            </a:prstGeom>
            <a:grpFill/>
            <a:ln w="317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760">
                <a:defRPr/>
              </a:pPr>
              <a:endParaRPr lang="zh-CN" altLang="en-US" sz="2000" kern="0" dirty="0">
                <a:solidFill>
                  <a:srgbClr val="FFFFFF"/>
                </a:solidFill>
                <a:latin typeface="+mn-ea"/>
                <a:cs typeface="+mn-ea"/>
              </a:endParaRPr>
            </a:p>
          </p:txBody>
        </p:sp>
        <p:sp>
          <p:nvSpPr>
            <p:cNvPr id="6" name="圆角矩形 161"/>
            <p:cNvSpPr/>
            <p:nvPr/>
          </p:nvSpPr>
          <p:spPr>
            <a:xfrm>
              <a:off x="2283808" y="1077236"/>
              <a:ext cx="5116993" cy="751853"/>
            </a:xfrm>
            <a:prstGeom prst="roundRect">
              <a:avLst>
                <a:gd name="adj" fmla="val 50000"/>
              </a:avLst>
            </a:prstGeom>
            <a:grpFill/>
            <a:ln w="50800">
              <a:solidFill>
                <a:srgbClr val="CE271F"/>
              </a:solidFill>
            </a:ln>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760">
                <a:defRPr/>
              </a:pPr>
              <a:endParaRPr lang="zh-CN" altLang="en-US" sz="2000" dirty="0">
                <a:solidFill>
                  <a:srgbClr val="FFFFFF"/>
                </a:solidFill>
                <a:latin typeface="+mn-ea"/>
                <a:cs typeface="+mn-ea"/>
              </a:endParaRPr>
            </a:p>
          </p:txBody>
        </p:sp>
      </p:grpSp>
      <p:sp>
        <p:nvSpPr>
          <p:cNvPr id="5" name="文本框 4"/>
          <p:cNvSpPr txBox="1"/>
          <p:nvPr/>
        </p:nvSpPr>
        <p:spPr>
          <a:xfrm>
            <a:off x="1552954" y="779192"/>
            <a:ext cx="6190492" cy="687111"/>
          </a:xfrm>
          <a:prstGeom prst="rect">
            <a:avLst/>
          </a:prstGeom>
          <a:noFill/>
        </p:spPr>
        <p:txBody>
          <a:bodyPr wrap="square">
            <a:spAutoFit/>
          </a:bodyPr>
          <a:lstStyle/>
          <a:p>
            <a:pPr algn="ctr">
              <a:lnSpc>
                <a:spcPct val="130000"/>
              </a:lnSpc>
            </a:pPr>
            <a:r>
              <a:rPr lang="zh-CN" altLang="en-US" sz="1600" b="1" dirty="0">
                <a:solidFill>
                  <a:schemeClr val="tx1"/>
                </a:solidFill>
                <a:latin typeface="黑体" panose="02010609060101010101" charset="-122"/>
                <a:ea typeface="黑体" panose="02010609060101010101" charset="-122"/>
              </a:rPr>
              <a:t>（九）以新发展理念引领高质量发展</a:t>
            </a:r>
            <a:endParaRPr lang="en-US" altLang="zh-CN" sz="1600" b="1" dirty="0">
              <a:solidFill>
                <a:schemeClr val="tx1"/>
              </a:solidFill>
              <a:latin typeface="黑体" panose="02010609060101010101" charset="-122"/>
              <a:ea typeface="黑体" panose="02010609060101010101" charset="-122"/>
            </a:endParaRPr>
          </a:p>
          <a:p>
            <a:pPr algn="ctr">
              <a:lnSpc>
                <a:spcPct val="130000"/>
              </a:lnSpc>
            </a:pPr>
            <a:r>
              <a:rPr lang="en-US" altLang="zh-CN" sz="1600" b="1" dirty="0">
                <a:solidFill>
                  <a:schemeClr val="tx1"/>
                </a:solidFill>
                <a:latin typeface="黑体" panose="02010609060101010101" charset="-122"/>
                <a:ea typeface="黑体" panose="02010609060101010101" charset="-122"/>
              </a:rPr>
              <a:t>——</a:t>
            </a:r>
            <a:r>
              <a:rPr lang="zh-CN" altLang="en-US" sz="1600" b="1" dirty="0">
                <a:solidFill>
                  <a:schemeClr val="tx1"/>
                </a:solidFill>
                <a:latin typeface="黑体" panose="02010609060101010101" charset="-122"/>
                <a:ea typeface="黑体" panose="02010609060101010101" charset="-122"/>
              </a:rPr>
              <a:t>关于新时代中国特色社会主义经济建设</a:t>
            </a:r>
            <a:endParaRPr lang="zh-CN" altLang="en-US" sz="1600" b="1" dirty="0">
              <a:solidFill>
                <a:schemeClr val="tx1"/>
              </a:solidFill>
              <a:latin typeface="黑体" panose="02010609060101010101" charset="-122"/>
              <a:ea typeface="黑体" panose="02010609060101010101" charset="-122"/>
            </a:endParaRPr>
          </a:p>
        </p:txBody>
      </p:sp>
      <p:sp>
        <p:nvSpPr>
          <p:cNvPr id="7" name="矩形 6"/>
          <p:cNvSpPr/>
          <p:nvPr/>
        </p:nvSpPr>
        <p:spPr>
          <a:xfrm>
            <a:off x="1019039" y="1825724"/>
            <a:ext cx="225773" cy="225773"/>
          </a:xfrm>
          <a:prstGeom prst="rect">
            <a:avLst/>
          </a:prstGeom>
          <a:solidFill>
            <a:srgbClr val="CE2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dirty="0">
              <a:latin typeface="+mn-ea"/>
              <a:cs typeface="+mn-ea"/>
            </a:endParaRPr>
          </a:p>
        </p:txBody>
      </p:sp>
      <p:sp>
        <p:nvSpPr>
          <p:cNvPr id="16" name="文本框 15"/>
          <p:cNvSpPr txBox="1"/>
          <p:nvPr/>
        </p:nvSpPr>
        <p:spPr>
          <a:xfrm>
            <a:off x="1283354" y="1705895"/>
            <a:ext cx="7221071" cy="403957"/>
          </a:xfrm>
          <a:prstGeom prst="rect">
            <a:avLst/>
          </a:prstGeom>
          <a:noFill/>
        </p:spPr>
        <p:txBody>
          <a:bodyPr wrap="square">
            <a:spAutoFit/>
          </a:bodyPr>
          <a:lstStyle/>
          <a:p>
            <a:pPr algn="just">
              <a:lnSpc>
                <a:spcPct val="150000"/>
              </a:lnSpc>
            </a:pP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这是</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a:t>
            </a: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纲要（</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2023</a:t>
            </a: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年版）</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a:t>
            </a: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的第九章。这部分包括九个方面的重要内容。</a:t>
            </a:r>
            <a:endParaRPr lang="zh-CN" altLang="zh-CN" sz="11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9" name="文本框 28"/>
          <p:cNvSpPr txBox="1"/>
          <p:nvPr/>
        </p:nvSpPr>
        <p:spPr>
          <a:xfrm>
            <a:off x="899490" y="2403366"/>
            <a:ext cx="3994399" cy="2228623"/>
          </a:xfrm>
          <a:prstGeom prst="rect">
            <a:avLst/>
          </a:prstGeom>
          <a:noFill/>
        </p:spPr>
        <p:txBody>
          <a:bodyPr wrap="square">
            <a:spAutoFit/>
          </a:bodyPr>
          <a:lstStyle/>
          <a:p>
            <a:pPr marL="285750" indent="-285750" algn="just">
              <a:lnSpc>
                <a:spcPct val="170000"/>
              </a:lnSpc>
              <a:buFont typeface="Wingdings" panose="05000000000000000000" pitchFamily="2" charset="2"/>
              <a:buChar char="l"/>
            </a:pPr>
            <a:r>
              <a:rPr lang="zh-CN" altLang="en-US" sz="1400" b="1" kern="100" dirty="0">
                <a:latin typeface="黑体" panose="02010609060101010101" charset="-122"/>
                <a:ea typeface="黑体" panose="02010609060101010101" charset="-122"/>
              </a:rPr>
              <a:t>第一，完整、准确、全面贯彻新发展理念</a:t>
            </a:r>
            <a:endParaRPr lang="en-US" altLang="zh-CN" sz="1400" b="1" kern="100" dirty="0">
              <a:latin typeface="黑体" panose="02010609060101010101" charset="-122"/>
              <a:ea typeface="黑体" panose="02010609060101010101" charset="-122"/>
            </a:endParaRPr>
          </a:p>
          <a:p>
            <a:pPr marL="285750" indent="-285750" algn="just">
              <a:lnSpc>
                <a:spcPct val="170000"/>
              </a:lnSpc>
              <a:buFont typeface="Wingdings" panose="05000000000000000000" pitchFamily="2" charset="2"/>
              <a:buChar char="l"/>
            </a:pPr>
            <a:r>
              <a:rPr lang="zh-CN" altLang="en-US" sz="1400" b="1" kern="100" dirty="0">
                <a:latin typeface="黑体" panose="02010609060101010101" charset="-122"/>
                <a:ea typeface="黑体" panose="02010609060101010101" charset="-122"/>
              </a:rPr>
              <a:t>第二，坚持以推动高质量发展为主题</a:t>
            </a:r>
            <a:endParaRPr lang="en-US" altLang="zh-CN" sz="1400" b="1" kern="100" dirty="0">
              <a:latin typeface="黑体" panose="02010609060101010101" charset="-122"/>
              <a:ea typeface="黑体" panose="02010609060101010101" charset="-122"/>
            </a:endParaRPr>
          </a:p>
          <a:p>
            <a:pPr marL="285750" indent="-285750" algn="just">
              <a:lnSpc>
                <a:spcPct val="170000"/>
              </a:lnSpc>
              <a:buFont typeface="Wingdings" panose="05000000000000000000" pitchFamily="2" charset="2"/>
              <a:buChar char="l"/>
            </a:pPr>
            <a:r>
              <a:rPr lang="zh-CN" altLang="en-US" sz="1400" b="1" kern="100" dirty="0">
                <a:latin typeface="黑体" panose="02010609060101010101" charset="-122"/>
                <a:ea typeface="黑体" panose="02010609060101010101" charset="-122"/>
              </a:rPr>
              <a:t>第三，加快构建新发展格局</a:t>
            </a:r>
            <a:endParaRPr lang="en-US" altLang="zh-CN" sz="1400" b="1" kern="100" dirty="0">
              <a:latin typeface="黑体" panose="02010609060101010101" charset="-122"/>
              <a:ea typeface="黑体" panose="02010609060101010101" charset="-122"/>
            </a:endParaRPr>
          </a:p>
          <a:p>
            <a:pPr marL="285750" indent="-285750" algn="just">
              <a:lnSpc>
                <a:spcPct val="170000"/>
              </a:lnSpc>
              <a:buFont typeface="Wingdings" panose="05000000000000000000" pitchFamily="2" charset="2"/>
              <a:buChar char="l"/>
            </a:pPr>
            <a:r>
              <a:rPr lang="zh-CN" altLang="en-US" sz="1400" b="1" kern="100" dirty="0">
                <a:latin typeface="黑体" panose="02010609060101010101" charset="-122"/>
                <a:ea typeface="黑体" panose="02010609060101010101" charset="-122"/>
              </a:rPr>
              <a:t>第四，坚持“两个毫不动摇”</a:t>
            </a:r>
            <a:endParaRPr lang="en-US" altLang="zh-CN" sz="1400" b="1" kern="100" dirty="0">
              <a:latin typeface="黑体" panose="02010609060101010101" charset="-122"/>
              <a:ea typeface="黑体" panose="02010609060101010101" charset="-122"/>
            </a:endParaRPr>
          </a:p>
          <a:p>
            <a:pPr marL="285750" indent="-285750" algn="just">
              <a:lnSpc>
                <a:spcPct val="170000"/>
              </a:lnSpc>
              <a:buFont typeface="Wingdings" panose="05000000000000000000" pitchFamily="2" charset="2"/>
              <a:buChar char="l"/>
            </a:pPr>
            <a:r>
              <a:rPr lang="zh-CN" altLang="en-US" sz="1400" b="1" kern="100" dirty="0">
                <a:latin typeface="黑体" panose="02010609060101010101" charset="-122"/>
                <a:ea typeface="黑体" panose="02010609060101010101" charset="-122"/>
              </a:rPr>
              <a:t>第五，使市场在资源配置中起决定性作用，更好发挥政府作用</a:t>
            </a:r>
            <a:endParaRPr lang="en-US" altLang="zh-CN" sz="1400" b="1" kern="100" dirty="0">
              <a:latin typeface="黑体" panose="02010609060101010101" charset="-122"/>
              <a:ea typeface="黑体" panose="02010609060101010101" charset="-122"/>
            </a:endParaRPr>
          </a:p>
        </p:txBody>
      </p:sp>
      <p:sp>
        <p:nvSpPr>
          <p:cNvPr id="30" name="文本框 29"/>
          <p:cNvSpPr txBox="1"/>
          <p:nvPr/>
        </p:nvSpPr>
        <p:spPr>
          <a:xfrm>
            <a:off x="5256869" y="2403366"/>
            <a:ext cx="3487082" cy="1738489"/>
          </a:xfrm>
          <a:prstGeom prst="rect">
            <a:avLst/>
          </a:prstGeom>
          <a:noFill/>
        </p:spPr>
        <p:txBody>
          <a:bodyPr wrap="square">
            <a:spAutoFit/>
          </a:bodyPr>
          <a:lstStyle/>
          <a:p>
            <a:pPr marL="285750" indent="-285750" algn="just">
              <a:lnSpc>
                <a:spcPct val="200000"/>
              </a:lnSpc>
              <a:buFont typeface="Wingdings" panose="05000000000000000000" pitchFamily="2" charset="2"/>
              <a:buChar char="l"/>
            </a:pPr>
            <a:r>
              <a:rPr lang="zh-CN" altLang="en-US" sz="1400" b="1" kern="100" dirty="0">
                <a:latin typeface="黑体" panose="02010609060101010101" charset="-122"/>
                <a:ea typeface="黑体" panose="02010609060101010101" charset="-122"/>
              </a:rPr>
              <a:t>第六，深化供给侧结构性改革</a:t>
            </a:r>
            <a:endParaRPr lang="en-US" altLang="zh-CN" sz="1400" b="1" kern="100" dirty="0">
              <a:latin typeface="黑体" panose="02010609060101010101" charset="-122"/>
              <a:ea typeface="黑体" panose="02010609060101010101" charset="-122"/>
            </a:endParaRPr>
          </a:p>
          <a:p>
            <a:pPr marL="285750" indent="-285750" algn="just">
              <a:lnSpc>
                <a:spcPct val="200000"/>
              </a:lnSpc>
              <a:buFont typeface="Wingdings" panose="05000000000000000000" pitchFamily="2" charset="2"/>
              <a:buChar char="l"/>
            </a:pPr>
            <a:r>
              <a:rPr lang="zh-CN" altLang="en-US" sz="1400" b="1" kern="100" dirty="0">
                <a:latin typeface="黑体" panose="02010609060101010101" charset="-122"/>
                <a:ea typeface="黑体" panose="02010609060101010101" charset="-122"/>
              </a:rPr>
              <a:t>第七，推进高水平科技自立自强</a:t>
            </a:r>
            <a:endParaRPr lang="en-US" altLang="zh-CN" sz="1400" b="1" kern="100" dirty="0">
              <a:latin typeface="黑体" panose="02010609060101010101" charset="-122"/>
              <a:ea typeface="黑体" panose="02010609060101010101" charset="-122"/>
            </a:endParaRPr>
          </a:p>
          <a:p>
            <a:pPr marL="285750" indent="-285750" algn="just">
              <a:lnSpc>
                <a:spcPct val="200000"/>
              </a:lnSpc>
              <a:buFont typeface="Wingdings" panose="05000000000000000000" pitchFamily="2" charset="2"/>
              <a:buChar char="l"/>
            </a:pPr>
            <a:r>
              <a:rPr lang="zh-CN" altLang="en-US" sz="1400" b="1" kern="100" dirty="0">
                <a:latin typeface="黑体" panose="02010609060101010101" charset="-122"/>
                <a:ea typeface="黑体" panose="02010609060101010101" charset="-122"/>
              </a:rPr>
              <a:t>第八，实施国家重大发展战略</a:t>
            </a:r>
            <a:endParaRPr lang="en-US" altLang="zh-CN" sz="1400" b="1" kern="100" dirty="0">
              <a:latin typeface="黑体" panose="02010609060101010101" charset="-122"/>
              <a:ea typeface="黑体" panose="02010609060101010101" charset="-122"/>
            </a:endParaRPr>
          </a:p>
          <a:p>
            <a:pPr marL="285750" indent="-285750" algn="just">
              <a:lnSpc>
                <a:spcPct val="200000"/>
              </a:lnSpc>
              <a:buFont typeface="Wingdings" panose="05000000000000000000" pitchFamily="2" charset="2"/>
              <a:buChar char="l"/>
            </a:pPr>
            <a:r>
              <a:rPr lang="zh-CN" altLang="en-US" sz="1400" b="1" kern="100" dirty="0">
                <a:latin typeface="黑体" panose="02010609060101010101" charset="-122"/>
                <a:ea typeface="黑体" panose="02010609060101010101" charset="-122"/>
              </a:rPr>
              <a:t>第九，建设现代化产业体系</a:t>
            </a:r>
            <a:endParaRPr lang="zh-CN" altLang="zh-CN" sz="1400" b="1" kern="100" dirty="0">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5000">
        <p14:prism isInverted="1"/>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86055" y="2222500"/>
            <a:ext cx="9481185" cy="1512309"/>
            <a:chOff x="328" y="4244"/>
            <a:chExt cx="19031" cy="3122"/>
          </a:xfrm>
        </p:grpSpPr>
        <p:grpSp>
          <p:nvGrpSpPr>
            <p:cNvPr id="9" name="组合 8"/>
            <p:cNvGrpSpPr/>
            <p:nvPr/>
          </p:nvGrpSpPr>
          <p:grpSpPr>
            <a:xfrm>
              <a:off x="460" y="4244"/>
              <a:ext cx="18281" cy="2239"/>
              <a:chOff x="0" y="2030185"/>
              <a:chExt cx="12192000" cy="2838975"/>
            </a:xfrm>
          </p:grpSpPr>
          <p:sp>
            <p:nvSpPr>
              <p:cNvPr id="10" name="矩形 9"/>
              <p:cNvSpPr/>
              <p:nvPr/>
            </p:nvSpPr>
            <p:spPr>
              <a:xfrm>
                <a:off x="0" y="4733528"/>
                <a:ext cx="12192000" cy="1356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latin typeface="字魂58号-创中黑-Regular" panose="00000500000000000000" pitchFamily="2" charset="-122"/>
                  <a:ea typeface="字魂58号-创中黑-Regular" panose="00000500000000000000" pitchFamily="2" charset="-122"/>
                  <a:sym typeface="字魂58号-创中黑-Regular" panose="00000500000000000000" pitchFamily="2" charset="-122"/>
                </a:endParaRPr>
              </a:p>
            </p:txBody>
          </p:sp>
          <p:sp>
            <p:nvSpPr>
              <p:cNvPr id="11" name="矩形 10"/>
              <p:cNvSpPr/>
              <p:nvPr/>
            </p:nvSpPr>
            <p:spPr>
              <a:xfrm>
                <a:off x="0" y="2030185"/>
                <a:ext cx="12192000" cy="1356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latin typeface="字魂58号-创中黑-Regular" panose="00000500000000000000" pitchFamily="2" charset="-122"/>
                  <a:ea typeface="字魂58号-创中黑-Regular" panose="00000500000000000000" pitchFamily="2" charset="-122"/>
                  <a:sym typeface="字魂58号-创中黑-Regular" panose="00000500000000000000" pitchFamily="2" charset="-122"/>
                </a:endParaRPr>
              </a:p>
            </p:txBody>
          </p:sp>
          <p:sp>
            <p:nvSpPr>
              <p:cNvPr id="12" name="矩形 11"/>
              <p:cNvSpPr/>
              <p:nvPr/>
            </p:nvSpPr>
            <p:spPr>
              <a:xfrm>
                <a:off x="0" y="2102193"/>
                <a:ext cx="12192000" cy="2694959"/>
              </a:xfrm>
              <a:prstGeom prst="rect">
                <a:avLst/>
              </a:prstGeom>
              <a:solidFill>
                <a:srgbClr val="C2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latin typeface="字魂58号-创中黑-Regular" panose="00000500000000000000" pitchFamily="2" charset="-122"/>
                  <a:ea typeface="字魂58号-创中黑-Regular" panose="00000500000000000000" pitchFamily="2" charset="-122"/>
                  <a:sym typeface="字魂58号-创中黑-Regular" panose="00000500000000000000" pitchFamily="2" charset="-122"/>
                </a:endParaRPr>
              </a:p>
            </p:txBody>
          </p:sp>
        </p:grpSp>
        <p:sp>
          <p:nvSpPr>
            <p:cNvPr id="4" name="文本框 3"/>
            <p:cNvSpPr txBox="1"/>
            <p:nvPr/>
          </p:nvSpPr>
          <p:spPr>
            <a:xfrm>
              <a:off x="328" y="4351"/>
              <a:ext cx="19031" cy="3015"/>
            </a:xfrm>
            <a:prstGeom prst="rect">
              <a:avLst/>
            </a:prstGeom>
            <a:noFill/>
          </p:spPr>
          <p:txBody>
            <a:bodyPr wrap="square" rtlCol="0">
              <a:spAutoFit/>
            </a:bodyPr>
            <a:p>
              <a:pPr algn="ctr"/>
              <a:r>
                <a:rPr lang="en-US" altLang="zh-CN" sz="3050" b="1">
                  <a:solidFill>
                    <a:schemeClr val="bg1"/>
                  </a:solidFill>
                </a:rPr>
                <a:t>   </a:t>
              </a:r>
              <a:r>
                <a:rPr lang="zh-CN" altLang="en-US" sz="2800" b="1">
                  <a:solidFill>
                    <a:schemeClr val="bg1"/>
                  </a:solidFill>
                </a:rPr>
                <a:t>一</a:t>
              </a:r>
              <a:r>
                <a:rPr lang="en-US" altLang="zh-CN" sz="2800" b="1">
                  <a:solidFill>
                    <a:schemeClr val="bg1"/>
                  </a:solidFill>
                </a:rPr>
                <a:t>  </a:t>
              </a:r>
              <a:r>
                <a:rPr lang="zh-CN" altLang="en-US" sz="2800" b="1" dirty="0">
                  <a:solidFill>
                    <a:schemeClr val="bg1"/>
                  </a:solidFill>
                  <a:latin typeface="黑体" panose="02010609060101010101" charset="-122"/>
                  <a:cs typeface="黑体" panose="02010609060101010101" charset="-122"/>
                  <a:sym typeface="+mn-ea"/>
                </a:rPr>
                <a:t>习近平新时代中国特色社会主义思想是党和国家</a:t>
              </a:r>
              <a:endParaRPr lang="zh-CN" altLang="en-US" sz="2800" b="1" dirty="0">
                <a:solidFill>
                  <a:schemeClr val="bg1"/>
                </a:solidFill>
                <a:latin typeface="黑体" panose="02010609060101010101" charset="-122"/>
                <a:cs typeface="黑体" panose="02010609060101010101" charset="-122"/>
                <a:sym typeface="+mn-ea"/>
              </a:endParaRPr>
            </a:p>
            <a:p>
              <a:pPr algn="ctr"/>
              <a:r>
                <a:rPr lang="zh-CN" altLang="en-US" sz="2800" b="1" dirty="0">
                  <a:solidFill>
                    <a:schemeClr val="bg1"/>
                  </a:solidFill>
                  <a:latin typeface="黑体" panose="02010609060101010101" charset="-122"/>
                  <a:cs typeface="黑体" panose="02010609060101010101" charset="-122"/>
                  <a:sym typeface="+mn-ea"/>
                </a:rPr>
                <a:t>必须长期坚持的指导思想</a:t>
              </a:r>
              <a:endParaRPr lang="zh-CN" altLang="en-US" sz="2800" b="1" dirty="0">
                <a:solidFill>
                  <a:schemeClr val="bg1"/>
                </a:solidFill>
                <a:latin typeface="黑体" panose="02010609060101010101" charset="-122"/>
                <a:cs typeface="黑体" panose="02010609060101010101" charset="-122"/>
                <a:sym typeface="+mn-ea"/>
              </a:endParaRPr>
            </a:p>
            <a:p>
              <a:endParaRPr lang="zh-CN" altLang="en-US" sz="3050" b="1" dirty="0">
                <a:solidFill>
                  <a:schemeClr val="bg1"/>
                </a:solidFill>
                <a:latin typeface="黑体" panose="02010609060101010101" charset="-122"/>
                <a:cs typeface="黑体" panose="02010609060101010101" charset="-122"/>
                <a:sym typeface="字魂58号-创中黑-Regular" panose="00000500000000000000" pitchFamily="2" charset="-122"/>
              </a:endParaRPr>
            </a:p>
          </p:txBody>
        </p:sp>
      </p:grpSp>
      <p:grpSp>
        <p:nvGrpSpPr>
          <p:cNvPr id="6" name="组合 5"/>
          <p:cNvGrpSpPr/>
          <p:nvPr/>
        </p:nvGrpSpPr>
        <p:grpSpPr>
          <a:xfrm>
            <a:off x="6602856" y="88628"/>
            <a:ext cx="2453974" cy="576807"/>
            <a:chOff x="6766614" y="234659"/>
            <a:chExt cx="5014844" cy="1202430"/>
          </a:xfrm>
        </p:grpSpPr>
        <p:sp>
          <p:nvSpPr>
            <p:cNvPr id="7" name="任意多边形 6"/>
            <p:cNvSpPr/>
            <p:nvPr/>
          </p:nvSpPr>
          <p:spPr>
            <a:xfrm>
              <a:off x="8998210" y="428949"/>
              <a:ext cx="2769264" cy="549901"/>
            </a:xfrm>
            <a:custGeom>
              <a:avLst/>
              <a:gdLst/>
              <a:ahLst/>
              <a:cxnLst/>
              <a:rect l="l" t="t" r="r" b="b"/>
              <a:pathLst>
                <a:path w="2769264" h="549901">
                  <a:moveTo>
                    <a:pt x="1278713" y="374284"/>
                  </a:moveTo>
                  <a:lnTo>
                    <a:pt x="1332496" y="430811"/>
                  </a:lnTo>
                  <a:cubicBezTo>
                    <a:pt x="1267371" y="473618"/>
                    <a:pt x="1204259" y="512034"/>
                    <a:pt x="1143158" y="546060"/>
                  </a:cubicBezTo>
                  <a:cubicBezTo>
                    <a:pt x="1129987" y="524839"/>
                    <a:pt x="1114987" y="503070"/>
                    <a:pt x="1098157" y="480752"/>
                  </a:cubicBezTo>
                  <a:cubicBezTo>
                    <a:pt x="1155964" y="453312"/>
                    <a:pt x="1216149" y="417823"/>
                    <a:pt x="1278713" y="374284"/>
                  </a:cubicBezTo>
                  <a:close/>
                  <a:moveTo>
                    <a:pt x="1457623" y="370991"/>
                  </a:moveTo>
                  <a:cubicBezTo>
                    <a:pt x="1526041" y="408676"/>
                    <a:pt x="1587872" y="444531"/>
                    <a:pt x="1643119" y="478557"/>
                  </a:cubicBezTo>
                  <a:lnTo>
                    <a:pt x="1592629" y="543316"/>
                  </a:lnTo>
                  <a:cubicBezTo>
                    <a:pt x="1543968" y="508924"/>
                    <a:pt x="1483966" y="469959"/>
                    <a:pt x="1412621" y="426421"/>
                  </a:cubicBezTo>
                  <a:close/>
                  <a:moveTo>
                    <a:pt x="838024" y="291415"/>
                  </a:moveTo>
                  <a:lnTo>
                    <a:pt x="838024" y="360015"/>
                  </a:lnTo>
                  <a:lnTo>
                    <a:pt x="891806" y="360015"/>
                  </a:lnTo>
                  <a:cubicBezTo>
                    <a:pt x="877355" y="343551"/>
                    <a:pt x="864549" y="329831"/>
                    <a:pt x="853390" y="318855"/>
                  </a:cubicBezTo>
                  <a:lnTo>
                    <a:pt x="885221" y="291415"/>
                  </a:lnTo>
                  <a:close/>
                  <a:moveTo>
                    <a:pt x="2393882" y="261231"/>
                  </a:moveTo>
                  <a:lnTo>
                    <a:pt x="2393882" y="325989"/>
                  </a:lnTo>
                  <a:lnTo>
                    <a:pt x="2594196" y="325989"/>
                  </a:lnTo>
                  <a:lnTo>
                    <a:pt x="2594196" y="261231"/>
                  </a:lnTo>
                  <a:close/>
                  <a:moveTo>
                    <a:pt x="2319245" y="199765"/>
                  </a:moveTo>
                  <a:lnTo>
                    <a:pt x="2669382" y="199765"/>
                  </a:lnTo>
                  <a:lnTo>
                    <a:pt x="2669382" y="387455"/>
                  </a:lnTo>
                  <a:lnTo>
                    <a:pt x="2592549" y="387455"/>
                  </a:lnTo>
                  <a:lnTo>
                    <a:pt x="2592549" y="447275"/>
                  </a:lnTo>
                  <a:cubicBezTo>
                    <a:pt x="2592549" y="463373"/>
                    <a:pt x="2600964" y="471422"/>
                    <a:pt x="2617794" y="471422"/>
                  </a:cubicBezTo>
                  <a:lnTo>
                    <a:pt x="2662247" y="471422"/>
                  </a:lnTo>
                  <a:cubicBezTo>
                    <a:pt x="2679443" y="471422"/>
                    <a:pt x="2690236" y="460446"/>
                    <a:pt x="2694626" y="438494"/>
                  </a:cubicBezTo>
                  <a:cubicBezTo>
                    <a:pt x="2697554" y="422396"/>
                    <a:pt x="2700663" y="403737"/>
                    <a:pt x="2703956" y="382516"/>
                  </a:cubicBezTo>
                  <a:cubicBezTo>
                    <a:pt x="2725908" y="391663"/>
                    <a:pt x="2747677" y="399895"/>
                    <a:pt x="2769264" y="407212"/>
                  </a:cubicBezTo>
                  <a:cubicBezTo>
                    <a:pt x="2766337" y="425140"/>
                    <a:pt x="2762678" y="442885"/>
                    <a:pt x="2758288" y="460446"/>
                  </a:cubicBezTo>
                  <a:cubicBezTo>
                    <a:pt x="2746580" y="509473"/>
                    <a:pt x="2720604" y="533986"/>
                    <a:pt x="2680358" y="533986"/>
                  </a:cubicBezTo>
                  <a:lnTo>
                    <a:pt x="2587610" y="533986"/>
                  </a:lnTo>
                  <a:cubicBezTo>
                    <a:pt x="2541144" y="533986"/>
                    <a:pt x="2517912" y="512949"/>
                    <a:pt x="2517912" y="470874"/>
                  </a:cubicBezTo>
                  <a:lnTo>
                    <a:pt x="2517912" y="387455"/>
                  </a:lnTo>
                  <a:lnTo>
                    <a:pt x="2466873" y="387455"/>
                  </a:lnTo>
                  <a:cubicBezTo>
                    <a:pt x="2443091" y="480386"/>
                    <a:pt x="2375223" y="534535"/>
                    <a:pt x="2263267" y="549901"/>
                  </a:cubicBezTo>
                  <a:cubicBezTo>
                    <a:pt x="2252657" y="523925"/>
                    <a:pt x="2241680" y="500509"/>
                    <a:pt x="2230339" y="479654"/>
                  </a:cubicBezTo>
                  <a:cubicBezTo>
                    <a:pt x="2319977" y="467581"/>
                    <a:pt x="2373760" y="436848"/>
                    <a:pt x="2391687" y="387455"/>
                  </a:cubicBezTo>
                  <a:lnTo>
                    <a:pt x="2319245" y="387455"/>
                  </a:lnTo>
                  <a:close/>
                  <a:moveTo>
                    <a:pt x="288122" y="175068"/>
                  </a:moveTo>
                  <a:lnTo>
                    <a:pt x="288122" y="293610"/>
                  </a:lnTo>
                  <a:lnTo>
                    <a:pt x="411603" y="293610"/>
                  </a:lnTo>
                  <a:lnTo>
                    <a:pt x="411603" y="175068"/>
                  </a:lnTo>
                  <a:close/>
                  <a:moveTo>
                    <a:pt x="81223" y="175068"/>
                  </a:moveTo>
                  <a:lnTo>
                    <a:pt x="81223" y="293610"/>
                  </a:lnTo>
                  <a:lnTo>
                    <a:pt x="204704" y="293610"/>
                  </a:lnTo>
                  <a:lnTo>
                    <a:pt x="204704" y="175068"/>
                  </a:lnTo>
                  <a:close/>
                  <a:moveTo>
                    <a:pt x="1301763" y="170129"/>
                  </a:moveTo>
                  <a:lnTo>
                    <a:pt x="1301763" y="293061"/>
                  </a:lnTo>
                  <a:lnTo>
                    <a:pt x="1440061" y="293061"/>
                  </a:lnTo>
                  <a:lnTo>
                    <a:pt x="1440061" y="170129"/>
                  </a:lnTo>
                  <a:close/>
                  <a:moveTo>
                    <a:pt x="1836846" y="130615"/>
                  </a:moveTo>
                  <a:lnTo>
                    <a:pt x="1904898" y="211289"/>
                  </a:lnTo>
                  <a:lnTo>
                    <a:pt x="1877458" y="228302"/>
                  </a:lnTo>
                  <a:lnTo>
                    <a:pt x="1968834" y="228302"/>
                  </a:lnTo>
                  <a:cubicBezTo>
                    <a:pt x="1990237" y="198850"/>
                    <a:pt x="2012464" y="166288"/>
                    <a:pt x="2035513" y="130615"/>
                  </a:cubicBezTo>
                  <a:close/>
                  <a:moveTo>
                    <a:pt x="658016" y="124030"/>
                  </a:moveTo>
                  <a:lnTo>
                    <a:pt x="957114" y="124030"/>
                  </a:lnTo>
                  <a:lnTo>
                    <a:pt x="957114" y="188240"/>
                  </a:lnTo>
                  <a:lnTo>
                    <a:pt x="838024" y="188240"/>
                  </a:lnTo>
                  <a:lnTo>
                    <a:pt x="838024" y="227205"/>
                  </a:lnTo>
                  <a:lnTo>
                    <a:pt x="949431" y="227205"/>
                  </a:lnTo>
                  <a:lnTo>
                    <a:pt x="949431" y="291415"/>
                  </a:lnTo>
                  <a:lnTo>
                    <a:pt x="908545" y="291415"/>
                  </a:lnTo>
                  <a:cubicBezTo>
                    <a:pt x="923728" y="304586"/>
                    <a:pt x="939004" y="318672"/>
                    <a:pt x="954370" y="333673"/>
                  </a:cubicBezTo>
                  <a:lnTo>
                    <a:pt x="925284" y="360015"/>
                  </a:lnTo>
                  <a:lnTo>
                    <a:pt x="962602" y="360015"/>
                  </a:lnTo>
                  <a:lnTo>
                    <a:pt x="962602" y="424225"/>
                  </a:lnTo>
                  <a:lnTo>
                    <a:pt x="652528" y="424225"/>
                  </a:lnTo>
                  <a:lnTo>
                    <a:pt x="652528" y="360015"/>
                  </a:lnTo>
                  <a:lnTo>
                    <a:pt x="764484" y="360015"/>
                  </a:lnTo>
                  <a:lnTo>
                    <a:pt x="764484" y="291415"/>
                  </a:lnTo>
                  <a:lnTo>
                    <a:pt x="666797" y="291415"/>
                  </a:lnTo>
                  <a:lnTo>
                    <a:pt x="666797" y="227205"/>
                  </a:lnTo>
                  <a:lnTo>
                    <a:pt x="764484" y="227205"/>
                  </a:lnTo>
                  <a:lnTo>
                    <a:pt x="764484" y="188240"/>
                  </a:lnTo>
                  <a:lnTo>
                    <a:pt x="658016" y="188240"/>
                  </a:lnTo>
                  <a:close/>
                  <a:moveTo>
                    <a:pt x="637710" y="92748"/>
                  </a:moveTo>
                  <a:lnTo>
                    <a:pt x="637710" y="453861"/>
                  </a:lnTo>
                  <a:lnTo>
                    <a:pt x="980164" y="453861"/>
                  </a:lnTo>
                  <a:lnTo>
                    <a:pt x="980164" y="92748"/>
                  </a:lnTo>
                  <a:close/>
                  <a:moveTo>
                    <a:pt x="559231" y="25245"/>
                  </a:moveTo>
                  <a:lnTo>
                    <a:pt x="1058643" y="25245"/>
                  </a:lnTo>
                  <a:lnTo>
                    <a:pt x="1058643" y="540572"/>
                  </a:lnTo>
                  <a:lnTo>
                    <a:pt x="980164" y="540572"/>
                  </a:lnTo>
                  <a:lnTo>
                    <a:pt x="980164" y="521364"/>
                  </a:lnTo>
                  <a:lnTo>
                    <a:pt x="637710" y="521364"/>
                  </a:lnTo>
                  <a:lnTo>
                    <a:pt x="637710" y="541121"/>
                  </a:lnTo>
                  <a:lnTo>
                    <a:pt x="559231" y="541121"/>
                  </a:lnTo>
                  <a:close/>
                  <a:moveTo>
                    <a:pt x="1222735" y="4390"/>
                  </a:moveTo>
                  <a:lnTo>
                    <a:pt x="1301763" y="4390"/>
                  </a:lnTo>
                  <a:lnTo>
                    <a:pt x="1301763" y="99882"/>
                  </a:lnTo>
                  <a:lnTo>
                    <a:pt x="1440061" y="99882"/>
                  </a:lnTo>
                  <a:lnTo>
                    <a:pt x="1440061" y="4390"/>
                  </a:lnTo>
                  <a:lnTo>
                    <a:pt x="1519089" y="4390"/>
                  </a:lnTo>
                  <a:lnTo>
                    <a:pt x="1519089" y="99882"/>
                  </a:lnTo>
                  <a:lnTo>
                    <a:pt x="1622813" y="99882"/>
                  </a:lnTo>
                  <a:lnTo>
                    <a:pt x="1622813" y="170129"/>
                  </a:lnTo>
                  <a:lnTo>
                    <a:pt x="1519089" y="170129"/>
                  </a:lnTo>
                  <a:lnTo>
                    <a:pt x="1519089" y="293061"/>
                  </a:lnTo>
                  <a:lnTo>
                    <a:pt x="1639826" y="293061"/>
                  </a:lnTo>
                  <a:lnTo>
                    <a:pt x="1639826" y="363308"/>
                  </a:lnTo>
                  <a:lnTo>
                    <a:pt x="1101998" y="363308"/>
                  </a:lnTo>
                  <a:lnTo>
                    <a:pt x="1101998" y="293061"/>
                  </a:lnTo>
                  <a:lnTo>
                    <a:pt x="1222735" y="293061"/>
                  </a:lnTo>
                  <a:lnTo>
                    <a:pt x="1222735" y="170129"/>
                  </a:lnTo>
                  <a:lnTo>
                    <a:pt x="1119560" y="170129"/>
                  </a:lnTo>
                  <a:lnTo>
                    <a:pt x="1119560" y="99882"/>
                  </a:lnTo>
                  <a:lnTo>
                    <a:pt x="1222735" y="99882"/>
                  </a:lnTo>
                  <a:close/>
                  <a:moveTo>
                    <a:pt x="2458092" y="3842"/>
                  </a:moveTo>
                  <a:lnTo>
                    <a:pt x="2532730" y="3842"/>
                  </a:lnTo>
                  <a:lnTo>
                    <a:pt x="2532730" y="103175"/>
                  </a:lnTo>
                  <a:lnTo>
                    <a:pt x="2611208" y="103175"/>
                  </a:lnTo>
                  <a:lnTo>
                    <a:pt x="2582670" y="77930"/>
                  </a:lnTo>
                  <a:cubicBezTo>
                    <a:pt x="2603160" y="57442"/>
                    <a:pt x="2626940" y="32928"/>
                    <a:pt x="2654015" y="4390"/>
                  </a:cubicBezTo>
                  <a:lnTo>
                    <a:pt x="2708895" y="47197"/>
                  </a:lnTo>
                  <a:cubicBezTo>
                    <a:pt x="2690236" y="66588"/>
                    <a:pt x="2671577" y="85248"/>
                    <a:pt x="2652918" y="103175"/>
                  </a:cubicBezTo>
                  <a:lnTo>
                    <a:pt x="2747860" y="103175"/>
                  </a:lnTo>
                  <a:lnTo>
                    <a:pt x="2747860" y="217326"/>
                  </a:lnTo>
                  <a:lnTo>
                    <a:pt x="2679809" y="217326"/>
                  </a:lnTo>
                  <a:lnTo>
                    <a:pt x="2679809" y="164641"/>
                  </a:lnTo>
                  <a:lnTo>
                    <a:pt x="2308818" y="164641"/>
                  </a:lnTo>
                  <a:lnTo>
                    <a:pt x="2308818" y="217326"/>
                  </a:lnTo>
                  <a:lnTo>
                    <a:pt x="2241315" y="217326"/>
                  </a:lnTo>
                  <a:lnTo>
                    <a:pt x="2241315" y="103175"/>
                  </a:lnTo>
                  <a:lnTo>
                    <a:pt x="2338453" y="103175"/>
                  </a:lnTo>
                  <a:cubicBezTo>
                    <a:pt x="2321989" y="84150"/>
                    <a:pt x="2306256" y="66405"/>
                    <a:pt x="2291256" y="49941"/>
                  </a:cubicBezTo>
                  <a:lnTo>
                    <a:pt x="2342294" y="8232"/>
                  </a:lnTo>
                  <a:cubicBezTo>
                    <a:pt x="2367540" y="33111"/>
                    <a:pt x="2390589" y="56344"/>
                    <a:pt x="2411444" y="77930"/>
                  </a:cubicBezTo>
                  <a:lnTo>
                    <a:pt x="2379064" y="103175"/>
                  </a:lnTo>
                  <a:lnTo>
                    <a:pt x="2458092" y="103175"/>
                  </a:lnTo>
                  <a:close/>
                  <a:moveTo>
                    <a:pt x="204704" y="2195"/>
                  </a:moveTo>
                  <a:lnTo>
                    <a:pt x="288122" y="2195"/>
                  </a:lnTo>
                  <a:lnTo>
                    <a:pt x="288122" y="99334"/>
                  </a:lnTo>
                  <a:lnTo>
                    <a:pt x="492826" y="99334"/>
                  </a:lnTo>
                  <a:lnTo>
                    <a:pt x="492826" y="407212"/>
                  </a:lnTo>
                  <a:lnTo>
                    <a:pt x="411603" y="407212"/>
                  </a:lnTo>
                  <a:lnTo>
                    <a:pt x="411603" y="369345"/>
                  </a:lnTo>
                  <a:lnTo>
                    <a:pt x="288122" y="369345"/>
                  </a:lnTo>
                  <a:lnTo>
                    <a:pt x="288122" y="546060"/>
                  </a:lnTo>
                  <a:lnTo>
                    <a:pt x="204704" y="546060"/>
                  </a:lnTo>
                  <a:lnTo>
                    <a:pt x="204704" y="369345"/>
                  </a:lnTo>
                  <a:lnTo>
                    <a:pt x="81223" y="369345"/>
                  </a:lnTo>
                  <a:lnTo>
                    <a:pt x="81223" y="408859"/>
                  </a:lnTo>
                  <a:lnTo>
                    <a:pt x="0" y="408859"/>
                  </a:lnTo>
                  <a:lnTo>
                    <a:pt x="0" y="99334"/>
                  </a:lnTo>
                  <a:lnTo>
                    <a:pt x="204704" y="99334"/>
                  </a:lnTo>
                  <a:close/>
                  <a:moveTo>
                    <a:pt x="1966913" y="0"/>
                  </a:moveTo>
                  <a:lnTo>
                    <a:pt x="1982554" y="61466"/>
                  </a:lnTo>
                  <a:lnTo>
                    <a:pt x="2196313" y="61466"/>
                  </a:lnTo>
                  <a:lnTo>
                    <a:pt x="2196313" y="130615"/>
                  </a:lnTo>
                  <a:lnTo>
                    <a:pt x="2044294" y="130615"/>
                  </a:lnTo>
                  <a:lnTo>
                    <a:pt x="2114541" y="164641"/>
                  </a:lnTo>
                  <a:lnTo>
                    <a:pt x="2058289" y="228302"/>
                  </a:lnTo>
                  <a:lnTo>
                    <a:pt x="2186983" y="228302"/>
                  </a:lnTo>
                  <a:lnTo>
                    <a:pt x="2186983" y="297452"/>
                  </a:lnTo>
                  <a:lnTo>
                    <a:pt x="1788003" y="297452"/>
                  </a:lnTo>
                  <a:lnTo>
                    <a:pt x="1788003" y="310623"/>
                  </a:lnTo>
                  <a:cubicBezTo>
                    <a:pt x="1788003" y="391480"/>
                    <a:pt x="1764038" y="470691"/>
                    <a:pt x="1716110" y="548255"/>
                  </a:cubicBezTo>
                  <a:cubicBezTo>
                    <a:pt x="1702572" y="533254"/>
                    <a:pt x="1683181" y="514412"/>
                    <a:pt x="1657936" y="491728"/>
                  </a:cubicBezTo>
                  <a:cubicBezTo>
                    <a:pt x="1694523" y="430994"/>
                    <a:pt x="1713732" y="367516"/>
                    <a:pt x="1715561" y="301293"/>
                  </a:cubicBezTo>
                  <a:lnTo>
                    <a:pt x="1715561" y="228302"/>
                  </a:lnTo>
                  <a:lnTo>
                    <a:pt x="1820931" y="228302"/>
                  </a:lnTo>
                  <a:cubicBezTo>
                    <a:pt x="1805748" y="209643"/>
                    <a:pt x="1787820" y="188423"/>
                    <a:pt x="1767148" y="164641"/>
                  </a:cubicBezTo>
                  <a:lnTo>
                    <a:pt x="1824224" y="130615"/>
                  </a:lnTo>
                  <a:lnTo>
                    <a:pt x="1679340" y="130615"/>
                  </a:lnTo>
                  <a:lnTo>
                    <a:pt x="1679340" y="61466"/>
                  </a:lnTo>
                  <a:lnTo>
                    <a:pt x="1898312" y="61466"/>
                  </a:lnTo>
                  <a:cubicBezTo>
                    <a:pt x="1892458" y="45002"/>
                    <a:pt x="1886422" y="28904"/>
                    <a:pt x="1880202" y="13171"/>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75">
                <a:latin typeface="字魂58号-创中黑-Regular" panose="00000500000000000000" pitchFamily="2" charset="-122"/>
                <a:ea typeface="字魂58号-创中黑-Regular" panose="00000500000000000000" pitchFamily="2" charset="-122"/>
                <a:sym typeface="字魂58号-创中黑-Regular" panose="00000500000000000000" pitchFamily="2" charset="-122"/>
              </a:endParaRPr>
            </a:p>
          </p:txBody>
        </p:sp>
        <p:sp>
          <p:nvSpPr>
            <p:cNvPr id="8" name="任意多边形 7"/>
            <p:cNvSpPr/>
            <p:nvPr/>
          </p:nvSpPr>
          <p:spPr>
            <a:xfrm>
              <a:off x="8969593" y="994665"/>
              <a:ext cx="2811865" cy="239483"/>
            </a:xfrm>
            <a:custGeom>
              <a:avLst/>
              <a:gdLst/>
              <a:ahLst/>
              <a:cxnLst/>
              <a:rect l="l" t="t" r="r" b="b"/>
              <a:pathLst>
                <a:path w="2811865" h="239483">
                  <a:moveTo>
                    <a:pt x="2759254" y="133089"/>
                  </a:moveTo>
                  <a:cubicBezTo>
                    <a:pt x="2750833" y="139253"/>
                    <a:pt x="2745950" y="144419"/>
                    <a:pt x="2744604" y="148586"/>
                  </a:cubicBezTo>
                  <a:cubicBezTo>
                    <a:pt x="2743258" y="152753"/>
                    <a:pt x="2742586" y="158744"/>
                    <a:pt x="2742586" y="166557"/>
                  </a:cubicBezTo>
                  <a:cubicBezTo>
                    <a:pt x="2742586" y="175499"/>
                    <a:pt x="2743172" y="181272"/>
                    <a:pt x="2744344" y="183877"/>
                  </a:cubicBezTo>
                  <a:cubicBezTo>
                    <a:pt x="2745516" y="186481"/>
                    <a:pt x="2747838" y="187784"/>
                    <a:pt x="2751311" y="187784"/>
                  </a:cubicBezTo>
                  <a:cubicBezTo>
                    <a:pt x="2754610" y="187784"/>
                    <a:pt x="2756758" y="186764"/>
                    <a:pt x="2757757" y="184723"/>
                  </a:cubicBezTo>
                  <a:cubicBezTo>
                    <a:pt x="2758755" y="182683"/>
                    <a:pt x="2759254" y="177322"/>
                    <a:pt x="2759254" y="168641"/>
                  </a:cubicBezTo>
                  <a:close/>
                  <a:moveTo>
                    <a:pt x="1501954" y="133089"/>
                  </a:moveTo>
                  <a:cubicBezTo>
                    <a:pt x="1493533" y="139253"/>
                    <a:pt x="1488650" y="144419"/>
                    <a:pt x="1487304" y="148586"/>
                  </a:cubicBezTo>
                  <a:cubicBezTo>
                    <a:pt x="1485959" y="152753"/>
                    <a:pt x="1485286" y="158744"/>
                    <a:pt x="1485286" y="166557"/>
                  </a:cubicBezTo>
                  <a:cubicBezTo>
                    <a:pt x="1485286" y="175499"/>
                    <a:pt x="1485872" y="181272"/>
                    <a:pt x="1487044" y="183877"/>
                  </a:cubicBezTo>
                  <a:cubicBezTo>
                    <a:pt x="1488216" y="186481"/>
                    <a:pt x="1490538" y="187784"/>
                    <a:pt x="1494011" y="187784"/>
                  </a:cubicBezTo>
                  <a:cubicBezTo>
                    <a:pt x="1497310" y="187784"/>
                    <a:pt x="1499458" y="186764"/>
                    <a:pt x="1500457" y="184723"/>
                  </a:cubicBezTo>
                  <a:cubicBezTo>
                    <a:pt x="1501455" y="182683"/>
                    <a:pt x="1501954" y="177322"/>
                    <a:pt x="1501954" y="168641"/>
                  </a:cubicBezTo>
                  <a:close/>
                  <a:moveTo>
                    <a:pt x="1982911" y="69930"/>
                  </a:moveTo>
                  <a:cubicBezTo>
                    <a:pt x="1979786" y="69930"/>
                    <a:pt x="1977702" y="71081"/>
                    <a:pt x="1976660" y="73381"/>
                  </a:cubicBezTo>
                  <a:cubicBezTo>
                    <a:pt x="1975619" y="75682"/>
                    <a:pt x="1975098" y="81260"/>
                    <a:pt x="1975098" y="90115"/>
                  </a:cubicBezTo>
                  <a:lnTo>
                    <a:pt x="1975098" y="168120"/>
                  </a:lnTo>
                  <a:cubicBezTo>
                    <a:pt x="1975098" y="176281"/>
                    <a:pt x="1975619" y="181598"/>
                    <a:pt x="1976660" y="184072"/>
                  </a:cubicBezTo>
                  <a:cubicBezTo>
                    <a:pt x="1977702" y="186547"/>
                    <a:pt x="1979742" y="187784"/>
                    <a:pt x="1982781" y="187784"/>
                  </a:cubicBezTo>
                  <a:cubicBezTo>
                    <a:pt x="1985906" y="187784"/>
                    <a:pt x="1987968" y="186655"/>
                    <a:pt x="1988966" y="184398"/>
                  </a:cubicBezTo>
                  <a:cubicBezTo>
                    <a:pt x="1989965" y="182141"/>
                    <a:pt x="1990464" y="177279"/>
                    <a:pt x="1990464" y="169813"/>
                  </a:cubicBezTo>
                  <a:lnTo>
                    <a:pt x="1990464" y="90115"/>
                  </a:lnTo>
                  <a:cubicBezTo>
                    <a:pt x="1990464" y="81260"/>
                    <a:pt x="1989987" y="75682"/>
                    <a:pt x="1989032" y="73381"/>
                  </a:cubicBezTo>
                  <a:cubicBezTo>
                    <a:pt x="1988077" y="71081"/>
                    <a:pt x="1986036" y="69930"/>
                    <a:pt x="1982911" y="69930"/>
                  </a:cubicBezTo>
                  <a:close/>
                  <a:moveTo>
                    <a:pt x="211261" y="69930"/>
                  </a:moveTo>
                  <a:cubicBezTo>
                    <a:pt x="208136" y="69930"/>
                    <a:pt x="206052" y="71081"/>
                    <a:pt x="205010" y="73381"/>
                  </a:cubicBezTo>
                  <a:cubicBezTo>
                    <a:pt x="203969" y="75682"/>
                    <a:pt x="203448" y="81260"/>
                    <a:pt x="203448" y="90115"/>
                  </a:cubicBezTo>
                  <a:lnTo>
                    <a:pt x="203448" y="168120"/>
                  </a:lnTo>
                  <a:cubicBezTo>
                    <a:pt x="203448" y="176281"/>
                    <a:pt x="203969" y="181598"/>
                    <a:pt x="205010" y="184072"/>
                  </a:cubicBezTo>
                  <a:cubicBezTo>
                    <a:pt x="206052" y="186547"/>
                    <a:pt x="208092" y="187784"/>
                    <a:pt x="211131" y="187784"/>
                  </a:cubicBezTo>
                  <a:cubicBezTo>
                    <a:pt x="214256" y="187784"/>
                    <a:pt x="216318" y="186655"/>
                    <a:pt x="217317" y="184398"/>
                  </a:cubicBezTo>
                  <a:cubicBezTo>
                    <a:pt x="218315" y="182141"/>
                    <a:pt x="218814" y="177279"/>
                    <a:pt x="218814" y="169813"/>
                  </a:cubicBezTo>
                  <a:lnTo>
                    <a:pt x="218814" y="90115"/>
                  </a:lnTo>
                  <a:cubicBezTo>
                    <a:pt x="218814" y="81260"/>
                    <a:pt x="218337" y="75682"/>
                    <a:pt x="217382" y="73381"/>
                  </a:cubicBezTo>
                  <a:cubicBezTo>
                    <a:pt x="216427" y="71081"/>
                    <a:pt x="214387" y="69930"/>
                    <a:pt x="211261" y="69930"/>
                  </a:cubicBezTo>
                  <a:close/>
                  <a:moveTo>
                    <a:pt x="2486024" y="42453"/>
                  </a:moveTo>
                  <a:lnTo>
                    <a:pt x="2540198" y="42453"/>
                  </a:lnTo>
                  <a:lnTo>
                    <a:pt x="2540198" y="215261"/>
                  </a:lnTo>
                  <a:lnTo>
                    <a:pt x="2486024" y="215261"/>
                  </a:lnTo>
                  <a:close/>
                  <a:moveTo>
                    <a:pt x="1760711" y="42453"/>
                  </a:moveTo>
                  <a:lnTo>
                    <a:pt x="1808471" y="42453"/>
                  </a:lnTo>
                  <a:lnTo>
                    <a:pt x="1825758" y="159134"/>
                  </a:lnTo>
                  <a:lnTo>
                    <a:pt x="1834190" y="42453"/>
                  </a:lnTo>
                  <a:lnTo>
                    <a:pt x="1881787" y="42453"/>
                  </a:lnTo>
                  <a:lnTo>
                    <a:pt x="1866754" y="167473"/>
                  </a:lnTo>
                  <a:cubicBezTo>
                    <a:pt x="1864376" y="187264"/>
                    <a:pt x="1862384" y="200763"/>
                    <a:pt x="1860778" y="207968"/>
                  </a:cubicBezTo>
                  <a:cubicBezTo>
                    <a:pt x="1859172" y="215174"/>
                    <a:pt x="1856503" y="221121"/>
                    <a:pt x="1852770" y="225809"/>
                  </a:cubicBezTo>
                  <a:cubicBezTo>
                    <a:pt x="1849038" y="230497"/>
                    <a:pt x="1843852" y="233948"/>
                    <a:pt x="1837211" y="236162"/>
                  </a:cubicBezTo>
                  <a:cubicBezTo>
                    <a:pt x="1830570" y="238376"/>
                    <a:pt x="1819958" y="239483"/>
                    <a:pt x="1805374" y="239483"/>
                  </a:cubicBezTo>
                  <a:lnTo>
                    <a:pt x="1773473" y="239483"/>
                  </a:lnTo>
                  <a:lnTo>
                    <a:pt x="1773473" y="211875"/>
                  </a:lnTo>
                  <a:cubicBezTo>
                    <a:pt x="1781647" y="211875"/>
                    <a:pt x="1786908" y="211463"/>
                    <a:pt x="1789256" y="210638"/>
                  </a:cubicBezTo>
                  <a:cubicBezTo>
                    <a:pt x="1791604" y="209813"/>
                    <a:pt x="1792779" y="207968"/>
                    <a:pt x="1792779" y="205104"/>
                  </a:cubicBezTo>
                  <a:cubicBezTo>
                    <a:pt x="1792779" y="203715"/>
                    <a:pt x="1791692" y="197681"/>
                    <a:pt x="1789519" y="187002"/>
                  </a:cubicBezTo>
                  <a:close/>
                  <a:moveTo>
                    <a:pt x="990600" y="42453"/>
                  </a:moveTo>
                  <a:lnTo>
                    <a:pt x="1044773" y="42453"/>
                  </a:lnTo>
                  <a:lnTo>
                    <a:pt x="1044773" y="215261"/>
                  </a:lnTo>
                  <a:lnTo>
                    <a:pt x="990600" y="215261"/>
                  </a:lnTo>
                  <a:close/>
                  <a:moveTo>
                    <a:pt x="704068" y="42453"/>
                  </a:moveTo>
                  <a:lnTo>
                    <a:pt x="756679" y="42453"/>
                  </a:lnTo>
                  <a:lnTo>
                    <a:pt x="756679" y="160046"/>
                  </a:lnTo>
                  <a:cubicBezTo>
                    <a:pt x="756679" y="173502"/>
                    <a:pt x="757092" y="181489"/>
                    <a:pt x="757916" y="184007"/>
                  </a:cubicBezTo>
                  <a:cubicBezTo>
                    <a:pt x="758741" y="186525"/>
                    <a:pt x="760976" y="187784"/>
                    <a:pt x="764623" y="187784"/>
                  </a:cubicBezTo>
                  <a:cubicBezTo>
                    <a:pt x="768530" y="187784"/>
                    <a:pt x="770852" y="186481"/>
                    <a:pt x="771590" y="183877"/>
                  </a:cubicBezTo>
                  <a:cubicBezTo>
                    <a:pt x="772328" y="181272"/>
                    <a:pt x="772697" y="172895"/>
                    <a:pt x="772697" y="158744"/>
                  </a:cubicBezTo>
                  <a:lnTo>
                    <a:pt x="772697" y="42453"/>
                  </a:lnTo>
                  <a:lnTo>
                    <a:pt x="825307" y="42453"/>
                  </a:lnTo>
                  <a:lnTo>
                    <a:pt x="825307" y="215261"/>
                  </a:lnTo>
                  <a:lnTo>
                    <a:pt x="771785" y="215261"/>
                  </a:lnTo>
                  <a:lnTo>
                    <a:pt x="772697" y="200904"/>
                  </a:lnTo>
                  <a:cubicBezTo>
                    <a:pt x="769050" y="206731"/>
                    <a:pt x="764558" y="211102"/>
                    <a:pt x="759218" y="214016"/>
                  </a:cubicBezTo>
                  <a:cubicBezTo>
                    <a:pt x="753879" y="216930"/>
                    <a:pt x="747737" y="218386"/>
                    <a:pt x="740792" y="218386"/>
                  </a:cubicBezTo>
                  <a:cubicBezTo>
                    <a:pt x="732891" y="218386"/>
                    <a:pt x="726337" y="216997"/>
                    <a:pt x="721128" y="214219"/>
                  </a:cubicBezTo>
                  <a:cubicBezTo>
                    <a:pt x="715919" y="211441"/>
                    <a:pt x="712077" y="207751"/>
                    <a:pt x="709603" y="203150"/>
                  </a:cubicBezTo>
                  <a:cubicBezTo>
                    <a:pt x="707129" y="198549"/>
                    <a:pt x="705588" y="193752"/>
                    <a:pt x="704980" y="188760"/>
                  </a:cubicBezTo>
                  <a:cubicBezTo>
                    <a:pt x="704372" y="183768"/>
                    <a:pt x="704068" y="173850"/>
                    <a:pt x="704068" y="159004"/>
                  </a:cubicBezTo>
                  <a:close/>
                  <a:moveTo>
                    <a:pt x="1361312" y="40500"/>
                  </a:moveTo>
                  <a:lnTo>
                    <a:pt x="1361312" y="94152"/>
                  </a:lnTo>
                  <a:cubicBezTo>
                    <a:pt x="1362875" y="94239"/>
                    <a:pt x="1364220" y="94282"/>
                    <a:pt x="1365349" y="94282"/>
                  </a:cubicBezTo>
                  <a:cubicBezTo>
                    <a:pt x="1370384" y="94282"/>
                    <a:pt x="1373878" y="93045"/>
                    <a:pt x="1375832" y="90571"/>
                  </a:cubicBezTo>
                  <a:cubicBezTo>
                    <a:pt x="1377785" y="88097"/>
                    <a:pt x="1378762" y="82953"/>
                    <a:pt x="1378762" y="75139"/>
                  </a:cubicBezTo>
                  <a:lnTo>
                    <a:pt x="1378762" y="57820"/>
                  </a:lnTo>
                  <a:cubicBezTo>
                    <a:pt x="1378762" y="50614"/>
                    <a:pt x="1377633" y="45926"/>
                    <a:pt x="1375376" y="43755"/>
                  </a:cubicBezTo>
                  <a:cubicBezTo>
                    <a:pt x="1373119" y="41585"/>
                    <a:pt x="1368431" y="40500"/>
                    <a:pt x="1361312" y="40500"/>
                  </a:cubicBezTo>
                  <a:close/>
                  <a:moveTo>
                    <a:pt x="2752613" y="39328"/>
                  </a:moveTo>
                  <a:cubicBezTo>
                    <a:pt x="2770410" y="39328"/>
                    <a:pt x="2783824" y="42475"/>
                    <a:pt x="2792852" y="48769"/>
                  </a:cubicBezTo>
                  <a:cubicBezTo>
                    <a:pt x="2801881" y="55063"/>
                    <a:pt x="2807308" y="62790"/>
                    <a:pt x="2809131" y="71949"/>
                  </a:cubicBezTo>
                  <a:cubicBezTo>
                    <a:pt x="2810954" y="81108"/>
                    <a:pt x="2811865" y="99969"/>
                    <a:pt x="2811865" y="128531"/>
                  </a:cubicBezTo>
                  <a:lnTo>
                    <a:pt x="2811865" y="215261"/>
                  </a:lnTo>
                  <a:lnTo>
                    <a:pt x="2760687" y="215261"/>
                  </a:lnTo>
                  <a:lnTo>
                    <a:pt x="2760687" y="199862"/>
                  </a:lnTo>
                  <a:cubicBezTo>
                    <a:pt x="2757475" y="206037"/>
                    <a:pt x="2753330" y="210668"/>
                    <a:pt x="2748250" y="213755"/>
                  </a:cubicBezTo>
                  <a:cubicBezTo>
                    <a:pt x="2743172" y="216843"/>
                    <a:pt x="2737116" y="218386"/>
                    <a:pt x="2730084" y="218386"/>
                  </a:cubicBezTo>
                  <a:cubicBezTo>
                    <a:pt x="2720882" y="218386"/>
                    <a:pt x="2712439" y="215804"/>
                    <a:pt x="2704756" y="210638"/>
                  </a:cubicBezTo>
                  <a:cubicBezTo>
                    <a:pt x="2697072" y="205473"/>
                    <a:pt x="2693231" y="194165"/>
                    <a:pt x="2693231" y="176715"/>
                  </a:cubicBezTo>
                  <a:lnTo>
                    <a:pt x="2693231" y="162520"/>
                  </a:lnTo>
                  <a:cubicBezTo>
                    <a:pt x="2693231" y="149584"/>
                    <a:pt x="2695271" y="140773"/>
                    <a:pt x="2699351" y="136085"/>
                  </a:cubicBezTo>
                  <a:cubicBezTo>
                    <a:pt x="2703432" y="131396"/>
                    <a:pt x="2713546" y="125927"/>
                    <a:pt x="2729694" y="119676"/>
                  </a:cubicBezTo>
                  <a:cubicBezTo>
                    <a:pt x="2746970" y="112905"/>
                    <a:pt x="2756216" y="108347"/>
                    <a:pt x="2757432" y="106003"/>
                  </a:cubicBezTo>
                  <a:cubicBezTo>
                    <a:pt x="2758647" y="103659"/>
                    <a:pt x="2759254" y="98884"/>
                    <a:pt x="2759254" y="91678"/>
                  </a:cubicBezTo>
                  <a:cubicBezTo>
                    <a:pt x="2759254" y="82649"/>
                    <a:pt x="2758582" y="76767"/>
                    <a:pt x="2757236" y="74032"/>
                  </a:cubicBezTo>
                  <a:cubicBezTo>
                    <a:pt x="2755890" y="71298"/>
                    <a:pt x="2753655" y="69930"/>
                    <a:pt x="2750530" y="69930"/>
                  </a:cubicBezTo>
                  <a:cubicBezTo>
                    <a:pt x="2746970" y="69930"/>
                    <a:pt x="2744756" y="71081"/>
                    <a:pt x="2743888" y="73381"/>
                  </a:cubicBezTo>
                  <a:cubicBezTo>
                    <a:pt x="2743020" y="75682"/>
                    <a:pt x="2742586" y="81651"/>
                    <a:pt x="2742586" y="91287"/>
                  </a:cubicBezTo>
                  <a:lnTo>
                    <a:pt x="2742586" y="109388"/>
                  </a:lnTo>
                  <a:lnTo>
                    <a:pt x="2693231" y="109388"/>
                  </a:lnTo>
                  <a:lnTo>
                    <a:pt x="2693231" y="97798"/>
                  </a:lnTo>
                  <a:cubicBezTo>
                    <a:pt x="2693231" y="84429"/>
                    <a:pt x="2694772" y="74119"/>
                    <a:pt x="2697854" y="66870"/>
                  </a:cubicBezTo>
                  <a:cubicBezTo>
                    <a:pt x="2700936" y="59621"/>
                    <a:pt x="2707121" y="53218"/>
                    <a:pt x="2716411" y="47662"/>
                  </a:cubicBezTo>
                  <a:cubicBezTo>
                    <a:pt x="2725700" y="42106"/>
                    <a:pt x="2737768" y="39328"/>
                    <a:pt x="2752613" y="39328"/>
                  </a:cubicBezTo>
                  <a:close/>
                  <a:moveTo>
                    <a:pt x="2638388" y="39328"/>
                  </a:moveTo>
                  <a:cubicBezTo>
                    <a:pt x="2647416" y="39328"/>
                    <a:pt x="2654796" y="41455"/>
                    <a:pt x="2660526" y="45709"/>
                  </a:cubicBezTo>
                  <a:cubicBezTo>
                    <a:pt x="2666256" y="49963"/>
                    <a:pt x="2669945" y="55324"/>
                    <a:pt x="2671595" y="61791"/>
                  </a:cubicBezTo>
                  <a:cubicBezTo>
                    <a:pt x="2673244" y="68259"/>
                    <a:pt x="2674069" y="79046"/>
                    <a:pt x="2674069" y="94152"/>
                  </a:cubicBezTo>
                  <a:lnTo>
                    <a:pt x="2674069" y="215261"/>
                  </a:lnTo>
                  <a:lnTo>
                    <a:pt x="2621458" y="215261"/>
                  </a:lnTo>
                  <a:lnTo>
                    <a:pt x="2621458" y="95585"/>
                  </a:lnTo>
                  <a:cubicBezTo>
                    <a:pt x="2621458" y="83691"/>
                    <a:pt x="2621068" y="76442"/>
                    <a:pt x="2620286" y="73837"/>
                  </a:cubicBezTo>
                  <a:cubicBezTo>
                    <a:pt x="2619505" y="71233"/>
                    <a:pt x="2617334" y="69930"/>
                    <a:pt x="2613775" y="69930"/>
                  </a:cubicBezTo>
                  <a:cubicBezTo>
                    <a:pt x="2610042" y="69930"/>
                    <a:pt x="2607698" y="71428"/>
                    <a:pt x="2606743" y="74423"/>
                  </a:cubicBezTo>
                  <a:cubicBezTo>
                    <a:pt x="2605788" y="77418"/>
                    <a:pt x="2605310" y="85427"/>
                    <a:pt x="2605310" y="98450"/>
                  </a:cubicBezTo>
                  <a:lnTo>
                    <a:pt x="2605310" y="215261"/>
                  </a:lnTo>
                  <a:lnTo>
                    <a:pt x="2552700" y="215261"/>
                  </a:lnTo>
                  <a:lnTo>
                    <a:pt x="2552700" y="42453"/>
                  </a:lnTo>
                  <a:lnTo>
                    <a:pt x="2606222" y="42453"/>
                  </a:lnTo>
                  <a:lnTo>
                    <a:pt x="2605310" y="58373"/>
                  </a:lnTo>
                  <a:cubicBezTo>
                    <a:pt x="2609130" y="52024"/>
                    <a:pt x="2613796" y="47263"/>
                    <a:pt x="2619310" y="44089"/>
                  </a:cubicBezTo>
                  <a:cubicBezTo>
                    <a:pt x="2624822" y="40915"/>
                    <a:pt x="2631182" y="39328"/>
                    <a:pt x="2638388" y="39328"/>
                  </a:cubicBezTo>
                  <a:close/>
                  <a:moveTo>
                    <a:pt x="1981088" y="39328"/>
                  </a:moveTo>
                  <a:cubicBezTo>
                    <a:pt x="1992895" y="39328"/>
                    <a:pt x="2003031" y="41086"/>
                    <a:pt x="2011496" y="44602"/>
                  </a:cubicBezTo>
                  <a:cubicBezTo>
                    <a:pt x="2019960" y="48118"/>
                    <a:pt x="2026493" y="52697"/>
                    <a:pt x="2031094" y="58340"/>
                  </a:cubicBezTo>
                  <a:cubicBezTo>
                    <a:pt x="2035696" y="63983"/>
                    <a:pt x="2038842" y="69800"/>
                    <a:pt x="2040536" y="75791"/>
                  </a:cubicBezTo>
                  <a:cubicBezTo>
                    <a:pt x="2042228" y="81781"/>
                    <a:pt x="2043075" y="90897"/>
                    <a:pt x="2043075" y="103138"/>
                  </a:cubicBezTo>
                  <a:lnTo>
                    <a:pt x="2043075" y="145461"/>
                  </a:lnTo>
                  <a:cubicBezTo>
                    <a:pt x="2043075" y="161001"/>
                    <a:pt x="2042294" y="172395"/>
                    <a:pt x="2040731" y="179645"/>
                  </a:cubicBezTo>
                  <a:cubicBezTo>
                    <a:pt x="2039168" y="186894"/>
                    <a:pt x="2035826" y="193665"/>
                    <a:pt x="2030704" y="199960"/>
                  </a:cubicBezTo>
                  <a:cubicBezTo>
                    <a:pt x="2025582" y="206254"/>
                    <a:pt x="2019005" y="210899"/>
                    <a:pt x="2010974" y="213894"/>
                  </a:cubicBezTo>
                  <a:cubicBezTo>
                    <a:pt x="2002944" y="216889"/>
                    <a:pt x="1993720" y="218386"/>
                    <a:pt x="1983302" y="218386"/>
                  </a:cubicBezTo>
                  <a:cubicBezTo>
                    <a:pt x="1971668" y="218386"/>
                    <a:pt x="1961815" y="217106"/>
                    <a:pt x="1953741" y="214545"/>
                  </a:cubicBezTo>
                  <a:cubicBezTo>
                    <a:pt x="1945667" y="211984"/>
                    <a:pt x="1939394" y="208120"/>
                    <a:pt x="1934923" y="202955"/>
                  </a:cubicBezTo>
                  <a:cubicBezTo>
                    <a:pt x="1930452" y="197789"/>
                    <a:pt x="1927262" y="191538"/>
                    <a:pt x="1925352" y="184203"/>
                  </a:cubicBezTo>
                  <a:cubicBezTo>
                    <a:pt x="1923442" y="176867"/>
                    <a:pt x="1922487" y="165863"/>
                    <a:pt x="1922487" y="151191"/>
                  </a:cubicBezTo>
                  <a:lnTo>
                    <a:pt x="1922487" y="106914"/>
                  </a:lnTo>
                  <a:cubicBezTo>
                    <a:pt x="1922487" y="90853"/>
                    <a:pt x="1924223" y="78308"/>
                    <a:pt x="1927696" y="69279"/>
                  </a:cubicBezTo>
                  <a:cubicBezTo>
                    <a:pt x="1931168" y="60250"/>
                    <a:pt x="1937419" y="53001"/>
                    <a:pt x="1946448" y="47532"/>
                  </a:cubicBezTo>
                  <a:cubicBezTo>
                    <a:pt x="1955477" y="42062"/>
                    <a:pt x="1967024" y="39328"/>
                    <a:pt x="1981088" y="39328"/>
                  </a:cubicBezTo>
                  <a:close/>
                  <a:moveTo>
                    <a:pt x="1655359" y="39328"/>
                  </a:moveTo>
                  <a:lnTo>
                    <a:pt x="1655359" y="100143"/>
                  </a:lnTo>
                  <a:cubicBezTo>
                    <a:pt x="1645723" y="100143"/>
                    <a:pt x="1638647" y="101445"/>
                    <a:pt x="1634133" y="104049"/>
                  </a:cubicBezTo>
                  <a:cubicBezTo>
                    <a:pt x="1629618" y="106654"/>
                    <a:pt x="1626840" y="110278"/>
                    <a:pt x="1625798" y="114923"/>
                  </a:cubicBezTo>
                  <a:cubicBezTo>
                    <a:pt x="1624756" y="119568"/>
                    <a:pt x="1624236" y="130268"/>
                    <a:pt x="1624236" y="147023"/>
                  </a:cubicBezTo>
                  <a:lnTo>
                    <a:pt x="1624236" y="215261"/>
                  </a:lnTo>
                  <a:lnTo>
                    <a:pt x="1571625" y="215261"/>
                  </a:lnTo>
                  <a:lnTo>
                    <a:pt x="1571625" y="42453"/>
                  </a:lnTo>
                  <a:lnTo>
                    <a:pt x="1624236" y="42453"/>
                  </a:lnTo>
                  <a:lnTo>
                    <a:pt x="1622152" y="65177"/>
                  </a:lnTo>
                  <a:cubicBezTo>
                    <a:pt x="1629792" y="48902"/>
                    <a:pt x="1640861" y="40285"/>
                    <a:pt x="1655359" y="39328"/>
                  </a:cubicBezTo>
                  <a:close/>
                  <a:moveTo>
                    <a:pt x="1495313" y="39328"/>
                  </a:moveTo>
                  <a:cubicBezTo>
                    <a:pt x="1513110" y="39328"/>
                    <a:pt x="1526524" y="42475"/>
                    <a:pt x="1535552" y="48769"/>
                  </a:cubicBezTo>
                  <a:cubicBezTo>
                    <a:pt x="1544581" y="55063"/>
                    <a:pt x="1550007" y="62790"/>
                    <a:pt x="1551830" y="71949"/>
                  </a:cubicBezTo>
                  <a:cubicBezTo>
                    <a:pt x="1553654" y="81108"/>
                    <a:pt x="1554565" y="99969"/>
                    <a:pt x="1554565" y="128531"/>
                  </a:cubicBezTo>
                  <a:lnTo>
                    <a:pt x="1554565" y="215261"/>
                  </a:lnTo>
                  <a:lnTo>
                    <a:pt x="1503387" y="215261"/>
                  </a:lnTo>
                  <a:lnTo>
                    <a:pt x="1503387" y="199862"/>
                  </a:lnTo>
                  <a:cubicBezTo>
                    <a:pt x="1500175" y="206037"/>
                    <a:pt x="1496029" y="210668"/>
                    <a:pt x="1490950" y="213755"/>
                  </a:cubicBezTo>
                  <a:cubicBezTo>
                    <a:pt x="1485872" y="216843"/>
                    <a:pt x="1479816" y="218386"/>
                    <a:pt x="1472784" y="218386"/>
                  </a:cubicBezTo>
                  <a:cubicBezTo>
                    <a:pt x="1463582" y="218386"/>
                    <a:pt x="1455139" y="215804"/>
                    <a:pt x="1447456" y="210638"/>
                  </a:cubicBezTo>
                  <a:cubicBezTo>
                    <a:pt x="1439772" y="205473"/>
                    <a:pt x="1435931" y="194165"/>
                    <a:pt x="1435931" y="176715"/>
                  </a:cubicBezTo>
                  <a:lnTo>
                    <a:pt x="1435931" y="162520"/>
                  </a:lnTo>
                  <a:cubicBezTo>
                    <a:pt x="1435931" y="149584"/>
                    <a:pt x="1437971" y="140773"/>
                    <a:pt x="1442051" y="136085"/>
                  </a:cubicBezTo>
                  <a:cubicBezTo>
                    <a:pt x="1446132" y="131396"/>
                    <a:pt x="1456246" y="125927"/>
                    <a:pt x="1472394" y="119676"/>
                  </a:cubicBezTo>
                  <a:cubicBezTo>
                    <a:pt x="1489670" y="112905"/>
                    <a:pt x="1498916" y="108347"/>
                    <a:pt x="1500131" y="106003"/>
                  </a:cubicBezTo>
                  <a:cubicBezTo>
                    <a:pt x="1501347" y="103659"/>
                    <a:pt x="1501954" y="98884"/>
                    <a:pt x="1501954" y="91678"/>
                  </a:cubicBezTo>
                  <a:cubicBezTo>
                    <a:pt x="1501954" y="82649"/>
                    <a:pt x="1501282" y="76767"/>
                    <a:pt x="1499936" y="74032"/>
                  </a:cubicBezTo>
                  <a:cubicBezTo>
                    <a:pt x="1498590" y="71298"/>
                    <a:pt x="1496355" y="69930"/>
                    <a:pt x="1493229" y="69930"/>
                  </a:cubicBezTo>
                  <a:cubicBezTo>
                    <a:pt x="1489670" y="69930"/>
                    <a:pt x="1487456" y="71081"/>
                    <a:pt x="1486588" y="73381"/>
                  </a:cubicBezTo>
                  <a:cubicBezTo>
                    <a:pt x="1485720" y="75682"/>
                    <a:pt x="1485286" y="81651"/>
                    <a:pt x="1485286" y="91287"/>
                  </a:cubicBezTo>
                  <a:lnTo>
                    <a:pt x="1485286" y="109388"/>
                  </a:lnTo>
                  <a:lnTo>
                    <a:pt x="1435931" y="109388"/>
                  </a:lnTo>
                  <a:lnTo>
                    <a:pt x="1435931" y="97798"/>
                  </a:lnTo>
                  <a:cubicBezTo>
                    <a:pt x="1435931" y="84429"/>
                    <a:pt x="1437472" y="74119"/>
                    <a:pt x="1440554" y="66870"/>
                  </a:cubicBezTo>
                  <a:cubicBezTo>
                    <a:pt x="1443636" y="59621"/>
                    <a:pt x="1449821" y="53218"/>
                    <a:pt x="1459110" y="47662"/>
                  </a:cubicBezTo>
                  <a:cubicBezTo>
                    <a:pt x="1468400" y="42106"/>
                    <a:pt x="1480467" y="39328"/>
                    <a:pt x="1495313" y="39328"/>
                  </a:cubicBezTo>
                  <a:close/>
                  <a:moveTo>
                    <a:pt x="1107802" y="39328"/>
                  </a:moveTo>
                  <a:cubicBezTo>
                    <a:pt x="1119262" y="39328"/>
                    <a:pt x="1129007" y="40782"/>
                    <a:pt x="1137037" y="43690"/>
                  </a:cubicBezTo>
                  <a:cubicBezTo>
                    <a:pt x="1145068" y="46598"/>
                    <a:pt x="1151232" y="50440"/>
                    <a:pt x="1155529" y="55215"/>
                  </a:cubicBezTo>
                  <a:cubicBezTo>
                    <a:pt x="1159826" y="59990"/>
                    <a:pt x="1162431" y="64418"/>
                    <a:pt x="1163343" y="68498"/>
                  </a:cubicBezTo>
                  <a:cubicBezTo>
                    <a:pt x="1164254" y="72578"/>
                    <a:pt x="1164710" y="78959"/>
                    <a:pt x="1164710" y="87641"/>
                  </a:cubicBezTo>
                  <a:lnTo>
                    <a:pt x="1164710" y="97668"/>
                  </a:lnTo>
                  <a:lnTo>
                    <a:pt x="1118090" y="97668"/>
                  </a:lnTo>
                  <a:lnTo>
                    <a:pt x="1118090" y="88292"/>
                  </a:lnTo>
                  <a:cubicBezTo>
                    <a:pt x="1118090" y="80305"/>
                    <a:pt x="1117634" y="75248"/>
                    <a:pt x="1116722" y="73121"/>
                  </a:cubicBezTo>
                  <a:cubicBezTo>
                    <a:pt x="1115811" y="70994"/>
                    <a:pt x="1113532" y="69930"/>
                    <a:pt x="1109885" y="69930"/>
                  </a:cubicBezTo>
                  <a:cubicBezTo>
                    <a:pt x="1106934" y="69930"/>
                    <a:pt x="1104720" y="70907"/>
                    <a:pt x="1103244" y="72860"/>
                  </a:cubicBezTo>
                  <a:cubicBezTo>
                    <a:pt x="1101768" y="74814"/>
                    <a:pt x="1101030" y="77744"/>
                    <a:pt x="1101030" y="81651"/>
                  </a:cubicBezTo>
                  <a:cubicBezTo>
                    <a:pt x="1101030" y="86946"/>
                    <a:pt x="1101399" y="90831"/>
                    <a:pt x="1102137" y="93306"/>
                  </a:cubicBezTo>
                  <a:cubicBezTo>
                    <a:pt x="1102875" y="95780"/>
                    <a:pt x="1105089" y="98493"/>
                    <a:pt x="1108778" y="101445"/>
                  </a:cubicBezTo>
                  <a:cubicBezTo>
                    <a:pt x="1112468" y="104397"/>
                    <a:pt x="1120043" y="108694"/>
                    <a:pt x="1131503" y="114337"/>
                  </a:cubicBezTo>
                  <a:cubicBezTo>
                    <a:pt x="1146782" y="121803"/>
                    <a:pt x="1156810" y="128835"/>
                    <a:pt x="1161584" y="135433"/>
                  </a:cubicBezTo>
                  <a:cubicBezTo>
                    <a:pt x="1166359" y="142031"/>
                    <a:pt x="1168747" y="151625"/>
                    <a:pt x="1168747" y="164213"/>
                  </a:cubicBezTo>
                  <a:cubicBezTo>
                    <a:pt x="1168747" y="178277"/>
                    <a:pt x="1166924" y="188891"/>
                    <a:pt x="1163278" y="196053"/>
                  </a:cubicBezTo>
                  <a:cubicBezTo>
                    <a:pt x="1159631" y="203215"/>
                    <a:pt x="1153532" y="208728"/>
                    <a:pt x="1144981" y="212591"/>
                  </a:cubicBezTo>
                  <a:cubicBezTo>
                    <a:pt x="1136430" y="216455"/>
                    <a:pt x="1126120" y="218386"/>
                    <a:pt x="1114052" y="218386"/>
                  </a:cubicBezTo>
                  <a:cubicBezTo>
                    <a:pt x="1100683" y="218386"/>
                    <a:pt x="1089245" y="216303"/>
                    <a:pt x="1079738" y="212136"/>
                  </a:cubicBezTo>
                  <a:cubicBezTo>
                    <a:pt x="1070232" y="207968"/>
                    <a:pt x="1063699" y="202325"/>
                    <a:pt x="1060140" y="195206"/>
                  </a:cubicBezTo>
                  <a:cubicBezTo>
                    <a:pt x="1056580" y="188088"/>
                    <a:pt x="1054800" y="177322"/>
                    <a:pt x="1054800" y="162911"/>
                  </a:cubicBezTo>
                  <a:lnTo>
                    <a:pt x="1054800" y="154576"/>
                  </a:lnTo>
                  <a:lnTo>
                    <a:pt x="1101421" y="154576"/>
                  </a:lnTo>
                  <a:lnTo>
                    <a:pt x="1101421" y="165515"/>
                  </a:lnTo>
                  <a:cubicBezTo>
                    <a:pt x="1101421" y="174805"/>
                    <a:pt x="1102007" y="180838"/>
                    <a:pt x="1103179" y="183616"/>
                  </a:cubicBezTo>
                  <a:cubicBezTo>
                    <a:pt x="1104351" y="186395"/>
                    <a:pt x="1106673" y="187784"/>
                    <a:pt x="1110146" y="187784"/>
                  </a:cubicBezTo>
                  <a:cubicBezTo>
                    <a:pt x="1113879" y="187784"/>
                    <a:pt x="1116483" y="186850"/>
                    <a:pt x="1117959" y="184984"/>
                  </a:cubicBezTo>
                  <a:cubicBezTo>
                    <a:pt x="1119435" y="183117"/>
                    <a:pt x="1120173" y="179189"/>
                    <a:pt x="1120173" y="173199"/>
                  </a:cubicBezTo>
                  <a:cubicBezTo>
                    <a:pt x="1120173" y="164951"/>
                    <a:pt x="1119218" y="159785"/>
                    <a:pt x="1117308" y="157702"/>
                  </a:cubicBezTo>
                  <a:cubicBezTo>
                    <a:pt x="1115311" y="155618"/>
                    <a:pt x="1105110" y="149454"/>
                    <a:pt x="1086706" y="139210"/>
                  </a:cubicBezTo>
                  <a:cubicBezTo>
                    <a:pt x="1071252" y="130528"/>
                    <a:pt x="1061832" y="122650"/>
                    <a:pt x="1058447" y="115574"/>
                  </a:cubicBezTo>
                  <a:cubicBezTo>
                    <a:pt x="1055061" y="108499"/>
                    <a:pt x="1053368" y="100099"/>
                    <a:pt x="1053368" y="90376"/>
                  </a:cubicBezTo>
                  <a:cubicBezTo>
                    <a:pt x="1053368" y="76572"/>
                    <a:pt x="1055191" y="66393"/>
                    <a:pt x="1058837" y="59838"/>
                  </a:cubicBezTo>
                  <a:cubicBezTo>
                    <a:pt x="1062484" y="53283"/>
                    <a:pt x="1068669" y="48226"/>
                    <a:pt x="1077394" y="44667"/>
                  </a:cubicBezTo>
                  <a:cubicBezTo>
                    <a:pt x="1086120" y="41107"/>
                    <a:pt x="1096255" y="39328"/>
                    <a:pt x="1107802" y="39328"/>
                  </a:cubicBezTo>
                  <a:close/>
                  <a:moveTo>
                    <a:pt x="933412" y="39328"/>
                  </a:moveTo>
                  <a:cubicBezTo>
                    <a:pt x="942441" y="39328"/>
                    <a:pt x="949821" y="41455"/>
                    <a:pt x="955551" y="45709"/>
                  </a:cubicBezTo>
                  <a:cubicBezTo>
                    <a:pt x="961280" y="49963"/>
                    <a:pt x="964970" y="55324"/>
                    <a:pt x="966620" y="61791"/>
                  </a:cubicBezTo>
                  <a:cubicBezTo>
                    <a:pt x="968269" y="68259"/>
                    <a:pt x="969094" y="79046"/>
                    <a:pt x="969094" y="94152"/>
                  </a:cubicBezTo>
                  <a:lnTo>
                    <a:pt x="969094" y="215261"/>
                  </a:lnTo>
                  <a:lnTo>
                    <a:pt x="916483" y="215261"/>
                  </a:lnTo>
                  <a:lnTo>
                    <a:pt x="916483" y="95585"/>
                  </a:lnTo>
                  <a:cubicBezTo>
                    <a:pt x="916483" y="83691"/>
                    <a:pt x="916093" y="76442"/>
                    <a:pt x="915311" y="73837"/>
                  </a:cubicBezTo>
                  <a:cubicBezTo>
                    <a:pt x="914530" y="71233"/>
                    <a:pt x="912360" y="69930"/>
                    <a:pt x="908800" y="69930"/>
                  </a:cubicBezTo>
                  <a:cubicBezTo>
                    <a:pt x="905067" y="69930"/>
                    <a:pt x="902723" y="71428"/>
                    <a:pt x="901768" y="74423"/>
                  </a:cubicBezTo>
                  <a:cubicBezTo>
                    <a:pt x="900813" y="77418"/>
                    <a:pt x="900335" y="85427"/>
                    <a:pt x="900335" y="98450"/>
                  </a:cubicBezTo>
                  <a:lnTo>
                    <a:pt x="900335" y="215261"/>
                  </a:lnTo>
                  <a:lnTo>
                    <a:pt x="847725" y="215261"/>
                  </a:lnTo>
                  <a:lnTo>
                    <a:pt x="847725" y="42453"/>
                  </a:lnTo>
                  <a:lnTo>
                    <a:pt x="901247" y="42453"/>
                  </a:lnTo>
                  <a:lnTo>
                    <a:pt x="900335" y="58373"/>
                  </a:lnTo>
                  <a:cubicBezTo>
                    <a:pt x="904155" y="52024"/>
                    <a:pt x="908822" y="47263"/>
                    <a:pt x="914335" y="44089"/>
                  </a:cubicBezTo>
                  <a:cubicBezTo>
                    <a:pt x="919847" y="40915"/>
                    <a:pt x="926207" y="39328"/>
                    <a:pt x="933412" y="39328"/>
                  </a:cubicBezTo>
                  <a:close/>
                  <a:moveTo>
                    <a:pt x="580206" y="39328"/>
                  </a:moveTo>
                  <a:cubicBezTo>
                    <a:pt x="594270" y="39328"/>
                    <a:pt x="605340" y="45850"/>
                    <a:pt x="613413" y="58894"/>
                  </a:cubicBezTo>
                  <a:cubicBezTo>
                    <a:pt x="617841" y="52372"/>
                    <a:pt x="622833" y="47480"/>
                    <a:pt x="628389" y="44219"/>
                  </a:cubicBezTo>
                  <a:cubicBezTo>
                    <a:pt x="633946" y="40958"/>
                    <a:pt x="640109" y="39328"/>
                    <a:pt x="646881" y="39328"/>
                  </a:cubicBezTo>
                  <a:cubicBezTo>
                    <a:pt x="655823" y="39328"/>
                    <a:pt x="663224" y="41498"/>
                    <a:pt x="669084" y="45839"/>
                  </a:cubicBezTo>
                  <a:cubicBezTo>
                    <a:pt x="674945" y="50180"/>
                    <a:pt x="678699" y="55497"/>
                    <a:pt x="680349" y="61791"/>
                  </a:cubicBezTo>
                  <a:cubicBezTo>
                    <a:pt x="681998" y="68086"/>
                    <a:pt x="682823" y="78308"/>
                    <a:pt x="682823" y="92459"/>
                  </a:cubicBezTo>
                  <a:lnTo>
                    <a:pt x="682823" y="215261"/>
                  </a:lnTo>
                  <a:lnTo>
                    <a:pt x="631775" y="215261"/>
                  </a:lnTo>
                  <a:lnTo>
                    <a:pt x="631775" y="102617"/>
                  </a:lnTo>
                  <a:cubicBezTo>
                    <a:pt x="631775" y="87858"/>
                    <a:pt x="631276" y="78721"/>
                    <a:pt x="630278" y="75204"/>
                  </a:cubicBezTo>
                  <a:cubicBezTo>
                    <a:pt x="629279" y="71688"/>
                    <a:pt x="626957" y="69930"/>
                    <a:pt x="623310" y="69930"/>
                  </a:cubicBezTo>
                  <a:cubicBezTo>
                    <a:pt x="619577" y="69930"/>
                    <a:pt x="617168" y="71667"/>
                    <a:pt x="616083" y="75139"/>
                  </a:cubicBezTo>
                  <a:cubicBezTo>
                    <a:pt x="614998" y="78612"/>
                    <a:pt x="614455" y="87771"/>
                    <a:pt x="614455" y="102617"/>
                  </a:cubicBezTo>
                  <a:lnTo>
                    <a:pt x="614455" y="215261"/>
                  </a:lnTo>
                  <a:lnTo>
                    <a:pt x="563407" y="215261"/>
                  </a:lnTo>
                  <a:lnTo>
                    <a:pt x="563407" y="105482"/>
                  </a:lnTo>
                  <a:cubicBezTo>
                    <a:pt x="563407" y="88553"/>
                    <a:pt x="562995" y="78395"/>
                    <a:pt x="562170" y="75009"/>
                  </a:cubicBezTo>
                  <a:cubicBezTo>
                    <a:pt x="561345" y="71623"/>
                    <a:pt x="559066" y="69930"/>
                    <a:pt x="555333" y="69930"/>
                  </a:cubicBezTo>
                  <a:cubicBezTo>
                    <a:pt x="552989" y="69930"/>
                    <a:pt x="550992" y="70820"/>
                    <a:pt x="549343" y="72600"/>
                  </a:cubicBezTo>
                  <a:cubicBezTo>
                    <a:pt x="547693" y="74380"/>
                    <a:pt x="546782" y="76550"/>
                    <a:pt x="546608" y="79111"/>
                  </a:cubicBezTo>
                  <a:cubicBezTo>
                    <a:pt x="546434" y="81672"/>
                    <a:pt x="546348" y="87120"/>
                    <a:pt x="546348" y="95454"/>
                  </a:cubicBezTo>
                  <a:lnTo>
                    <a:pt x="546348" y="215261"/>
                  </a:lnTo>
                  <a:lnTo>
                    <a:pt x="495300" y="215261"/>
                  </a:lnTo>
                  <a:lnTo>
                    <a:pt x="495300" y="42453"/>
                  </a:lnTo>
                  <a:lnTo>
                    <a:pt x="547259" y="42453"/>
                  </a:lnTo>
                  <a:lnTo>
                    <a:pt x="546348" y="58894"/>
                  </a:lnTo>
                  <a:cubicBezTo>
                    <a:pt x="550428" y="52372"/>
                    <a:pt x="555290" y="47480"/>
                    <a:pt x="560933" y="44219"/>
                  </a:cubicBezTo>
                  <a:cubicBezTo>
                    <a:pt x="566576" y="40958"/>
                    <a:pt x="573000" y="39328"/>
                    <a:pt x="580206" y="39328"/>
                  </a:cubicBezTo>
                  <a:close/>
                  <a:moveTo>
                    <a:pt x="370656" y="39328"/>
                  </a:moveTo>
                  <a:cubicBezTo>
                    <a:pt x="384720" y="39328"/>
                    <a:pt x="395789" y="45850"/>
                    <a:pt x="403863" y="58894"/>
                  </a:cubicBezTo>
                  <a:cubicBezTo>
                    <a:pt x="408291" y="52372"/>
                    <a:pt x="413283" y="47480"/>
                    <a:pt x="418839" y="44219"/>
                  </a:cubicBezTo>
                  <a:cubicBezTo>
                    <a:pt x="424395" y="40958"/>
                    <a:pt x="430559" y="39328"/>
                    <a:pt x="437331" y="39328"/>
                  </a:cubicBezTo>
                  <a:cubicBezTo>
                    <a:pt x="446273" y="39328"/>
                    <a:pt x="453674" y="41498"/>
                    <a:pt x="459534" y="45839"/>
                  </a:cubicBezTo>
                  <a:cubicBezTo>
                    <a:pt x="465395" y="50180"/>
                    <a:pt x="469149" y="55497"/>
                    <a:pt x="470799" y="61791"/>
                  </a:cubicBezTo>
                  <a:cubicBezTo>
                    <a:pt x="472448" y="68086"/>
                    <a:pt x="473273" y="78308"/>
                    <a:pt x="473273" y="92459"/>
                  </a:cubicBezTo>
                  <a:lnTo>
                    <a:pt x="473273" y="215261"/>
                  </a:lnTo>
                  <a:lnTo>
                    <a:pt x="422225" y="215261"/>
                  </a:lnTo>
                  <a:lnTo>
                    <a:pt x="422225" y="102617"/>
                  </a:lnTo>
                  <a:cubicBezTo>
                    <a:pt x="422225" y="87858"/>
                    <a:pt x="421726" y="78721"/>
                    <a:pt x="420727" y="75204"/>
                  </a:cubicBezTo>
                  <a:cubicBezTo>
                    <a:pt x="419729" y="71688"/>
                    <a:pt x="417407" y="69930"/>
                    <a:pt x="413760" y="69930"/>
                  </a:cubicBezTo>
                  <a:cubicBezTo>
                    <a:pt x="410027" y="69930"/>
                    <a:pt x="407618" y="71667"/>
                    <a:pt x="406533" y="75139"/>
                  </a:cubicBezTo>
                  <a:cubicBezTo>
                    <a:pt x="405448" y="78612"/>
                    <a:pt x="404905" y="87771"/>
                    <a:pt x="404905" y="102617"/>
                  </a:cubicBezTo>
                  <a:lnTo>
                    <a:pt x="404905" y="215261"/>
                  </a:lnTo>
                  <a:lnTo>
                    <a:pt x="353857" y="215261"/>
                  </a:lnTo>
                  <a:lnTo>
                    <a:pt x="353857" y="105482"/>
                  </a:lnTo>
                  <a:cubicBezTo>
                    <a:pt x="353857" y="88553"/>
                    <a:pt x="353445" y="78395"/>
                    <a:pt x="352620" y="75009"/>
                  </a:cubicBezTo>
                  <a:cubicBezTo>
                    <a:pt x="351795" y="71623"/>
                    <a:pt x="349516" y="69930"/>
                    <a:pt x="345783" y="69930"/>
                  </a:cubicBezTo>
                  <a:cubicBezTo>
                    <a:pt x="343439" y="69930"/>
                    <a:pt x="341442" y="70820"/>
                    <a:pt x="339793" y="72600"/>
                  </a:cubicBezTo>
                  <a:cubicBezTo>
                    <a:pt x="338143" y="74380"/>
                    <a:pt x="337232" y="76550"/>
                    <a:pt x="337058" y="79111"/>
                  </a:cubicBezTo>
                  <a:cubicBezTo>
                    <a:pt x="336885" y="81672"/>
                    <a:pt x="336798" y="87120"/>
                    <a:pt x="336798" y="95454"/>
                  </a:cubicBezTo>
                  <a:lnTo>
                    <a:pt x="336798" y="215261"/>
                  </a:lnTo>
                  <a:lnTo>
                    <a:pt x="285750" y="215261"/>
                  </a:lnTo>
                  <a:lnTo>
                    <a:pt x="285750" y="42453"/>
                  </a:lnTo>
                  <a:lnTo>
                    <a:pt x="337709" y="42453"/>
                  </a:lnTo>
                  <a:lnTo>
                    <a:pt x="336798" y="58894"/>
                  </a:lnTo>
                  <a:cubicBezTo>
                    <a:pt x="340878" y="52372"/>
                    <a:pt x="345740" y="47480"/>
                    <a:pt x="351383" y="44219"/>
                  </a:cubicBezTo>
                  <a:cubicBezTo>
                    <a:pt x="357026" y="40958"/>
                    <a:pt x="363450" y="39328"/>
                    <a:pt x="370656" y="39328"/>
                  </a:cubicBezTo>
                  <a:close/>
                  <a:moveTo>
                    <a:pt x="209438" y="39328"/>
                  </a:moveTo>
                  <a:cubicBezTo>
                    <a:pt x="221245" y="39328"/>
                    <a:pt x="231381" y="41086"/>
                    <a:pt x="239846" y="44602"/>
                  </a:cubicBezTo>
                  <a:cubicBezTo>
                    <a:pt x="248310" y="48118"/>
                    <a:pt x="254843" y="52697"/>
                    <a:pt x="259444" y="58340"/>
                  </a:cubicBezTo>
                  <a:cubicBezTo>
                    <a:pt x="264046" y="63983"/>
                    <a:pt x="267193" y="69800"/>
                    <a:pt x="268886" y="75791"/>
                  </a:cubicBezTo>
                  <a:cubicBezTo>
                    <a:pt x="270579" y="81781"/>
                    <a:pt x="271425" y="90897"/>
                    <a:pt x="271425" y="103138"/>
                  </a:cubicBezTo>
                  <a:lnTo>
                    <a:pt x="271425" y="145461"/>
                  </a:lnTo>
                  <a:cubicBezTo>
                    <a:pt x="271425" y="161001"/>
                    <a:pt x="270644" y="172395"/>
                    <a:pt x="269081" y="179645"/>
                  </a:cubicBezTo>
                  <a:cubicBezTo>
                    <a:pt x="267518" y="186894"/>
                    <a:pt x="264176" y="193665"/>
                    <a:pt x="259054" y="199960"/>
                  </a:cubicBezTo>
                  <a:cubicBezTo>
                    <a:pt x="253931" y="206254"/>
                    <a:pt x="247355" y="210899"/>
                    <a:pt x="239325" y="213894"/>
                  </a:cubicBezTo>
                  <a:cubicBezTo>
                    <a:pt x="231294" y="216889"/>
                    <a:pt x="222070" y="218386"/>
                    <a:pt x="211652" y="218386"/>
                  </a:cubicBezTo>
                  <a:cubicBezTo>
                    <a:pt x="200018" y="218386"/>
                    <a:pt x="190165" y="217106"/>
                    <a:pt x="182091" y="214545"/>
                  </a:cubicBezTo>
                  <a:cubicBezTo>
                    <a:pt x="174017" y="211984"/>
                    <a:pt x="167744" y="208120"/>
                    <a:pt x="163273" y="202955"/>
                  </a:cubicBezTo>
                  <a:cubicBezTo>
                    <a:pt x="158802" y="197789"/>
                    <a:pt x="155612" y="191538"/>
                    <a:pt x="153702" y="184203"/>
                  </a:cubicBezTo>
                  <a:cubicBezTo>
                    <a:pt x="151792" y="176867"/>
                    <a:pt x="150837" y="165863"/>
                    <a:pt x="150837" y="151191"/>
                  </a:cubicBezTo>
                  <a:lnTo>
                    <a:pt x="150837" y="106914"/>
                  </a:lnTo>
                  <a:cubicBezTo>
                    <a:pt x="150837" y="90853"/>
                    <a:pt x="152573" y="78308"/>
                    <a:pt x="156046" y="69279"/>
                  </a:cubicBezTo>
                  <a:cubicBezTo>
                    <a:pt x="159519" y="60250"/>
                    <a:pt x="165769" y="53001"/>
                    <a:pt x="174798" y="47532"/>
                  </a:cubicBezTo>
                  <a:cubicBezTo>
                    <a:pt x="183827" y="42062"/>
                    <a:pt x="195374" y="39328"/>
                    <a:pt x="209438" y="39328"/>
                  </a:cubicBezTo>
                  <a:close/>
                  <a:moveTo>
                    <a:pt x="1679134" y="19403"/>
                  </a:moveTo>
                  <a:lnTo>
                    <a:pt x="1731876" y="19403"/>
                  </a:lnTo>
                  <a:lnTo>
                    <a:pt x="1731876" y="46620"/>
                  </a:lnTo>
                  <a:lnTo>
                    <a:pt x="1746070" y="46620"/>
                  </a:lnTo>
                  <a:lnTo>
                    <a:pt x="1746070" y="73967"/>
                  </a:lnTo>
                  <a:lnTo>
                    <a:pt x="1731876" y="73967"/>
                  </a:lnTo>
                  <a:lnTo>
                    <a:pt x="1731876" y="166427"/>
                  </a:lnTo>
                  <a:cubicBezTo>
                    <a:pt x="1731876" y="177800"/>
                    <a:pt x="1732462" y="184137"/>
                    <a:pt x="1733634" y="185440"/>
                  </a:cubicBezTo>
                  <a:cubicBezTo>
                    <a:pt x="1734806" y="186742"/>
                    <a:pt x="1739689" y="187393"/>
                    <a:pt x="1748284" y="187393"/>
                  </a:cubicBezTo>
                  <a:lnTo>
                    <a:pt x="1748284" y="215261"/>
                  </a:lnTo>
                  <a:lnTo>
                    <a:pt x="1727057" y="215261"/>
                  </a:lnTo>
                  <a:cubicBezTo>
                    <a:pt x="1715076" y="215261"/>
                    <a:pt x="1706525" y="214762"/>
                    <a:pt x="1701403" y="213763"/>
                  </a:cubicBezTo>
                  <a:cubicBezTo>
                    <a:pt x="1696281" y="212765"/>
                    <a:pt x="1691766" y="210464"/>
                    <a:pt x="1687860" y="206862"/>
                  </a:cubicBezTo>
                  <a:cubicBezTo>
                    <a:pt x="1683953" y="203259"/>
                    <a:pt x="1681522" y="199135"/>
                    <a:pt x="1680567" y="194490"/>
                  </a:cubicBezTo>
                  <a:cubicBezTo>
                    <a:pt x="1679612" y="189846"/>
                    <a:pt x="1679134" y="178928"/>
                    <a:pt x="1679134" y="161739"/>
                  </a:cubicBezTo>
                  <a:lnTo>
                    <a:pt x="1679134" y="73967"/>
                  </a:lnTo>
                  <a:lnTo>
                    <a:pt x="1667805" y="73967"/>
                  </a:lnTo>
                  <a:lnTo>
                    <a:pt x="1667805" y="46620"/>
                  </a:lnTo>
                  <a:lnTo>
                    <a:pt x="1679134" y="46620"/>
                  </a:lnTo>
                  <a:close/>
                  <a:moveTo>
                    <a:pt x="1183834" y="19403"/>
                  </a:moveTo>
                  <a:lnTo>
                    <a:pt x="1236575" y="19403"/>
                  </a:lnTo>
                  <a:lnTo>
                    <a:pt x="1236575" y="46620"/>
                  </a:lnTo>
                  <a:lnTo>
                    <a:pt x="1250770" y="46620"/>
                  </a:lnTo>
                  <a:lnTo>
                    <a:pt x="1250770" y="73967"/>
                  </a:lnTo>
                  <a:lnTo>
                    <a:pt x="1236575" y="73967"/>
                  </a:lnTo>
                  <a:lnTo>
                    <a:pt x="1236575" y="166427"/>
                  </a:lnTo>
                  <a:cubicBezTo>
                    <a:pt x="1236575" y="177800"/>
                    <a:pt x="1237161" y="184137"/>
                    <a:pt x="1238333" y="185440"/>
                  </a:cubicBezTo>
                  <a:cubicBezTo>
                    <a:pt x="1239505" y="186742"/>
                    <a:pt x="1244389" y="187393"/>
                    <a:pt x="1252984" y="187393"/>
                  </a:cubicBezTo>
                  <a:lnTo>
                    <a:pt x="1252984" y="215261"/>
                  </a:lnTo>
                  <a:lnTo>
                    <a:pt x="1231757" y="215261"/>
                  </a:lnTo>
                  <a:cubicBezTo>
                    <a:pt x="1219776" y="215261"/>
                    <a:pt x="1211225" y="214762"/>
                    <a:pt x="1206103" y="213763"/>
                  </a:cubicBezTo>
                  <a:cubicBezTo>
                    <a:pt x="1200980" y="212765"/>
                    <a:pt x="1196466" y="210464"/>
                    <a:pt x="1192559" y="206862"/>
                  </a:cubicBezTo>
                  <a:cubicBezTo>
                    <a:pt x="1188653" y="203259"/>
                    <a:pt x="1186222" y="199135"/>
                    <a:pt x="1185267" y="194490"/>
                  </a:cubicBezTo>
                  <a:cubicBezTo>
                    <a:pt x="1184312" y="189846"/>
                    <a:pt x="1183834" y="178928"/>
                    <a:pt x="1183834" y="161739"/>
                  </a:cubicBezTo>
                  <a:lnTo>
                    <a:pt x="1183834" y="73967"/>
                  </a:lnTo>
                  <a:lnTo>
                    <a:pt x="1172505" y="73967"/>
                  </a:lnTo>
                  <a:lnTo>
                    <a:pt x="1172505" y="46620"/>
                  </a:lnTo>
                  <a:lnTo>
                    <a:pt x="1183834" y="46620"/>
                  </a:lnTo>
                  <a:close/>
                  <a:moveTo>
                    <a:pt x="2486024" y="4427"/>
                  </a:moveTo>
                  <a:lnTo>
                    <a:pt x="2540198" y="4427"/>
                  </a:lnTo>
                  <a:lnTo>
                    <a:pt x="2540198" y="31905"/>
                  </a:lnTo>
                  <a:lnTo>
                    <a:pt x="2486024" y="31905"/>
                  </a:lnTo>
                  <a:close/>
                  <a:moveTo>
                    <a:pt x="2343150" y="4427"/>
                  </a:moveTo>
                  <a:lnTo>
                    <a:pt x="2395760" y="4427"/>
                  </a:lnTo>
                  <a:lnTo>
                    <a:pt x="2395760" y="51862"/>
                  </a:lnTo>
                  <a:cubicBezTo>
                    <a:pt x="2400275" y="47684"/>
                    <a:pt x="2405158" y="44550"/>
                    <a:pt x="2410411" y="42461"/>
                  </a:cubicBezTo>
                  <a:cubicBezTo>
                    <a:pt x="2415663" y="40372"/>
                    <a:pt x="2421284" y="39328"/>
                    <a:pt x="2427275" y="39328"/>
                  </a:cubicBezTo>
                  <a:cubicBezTo>
                    <a:pt x="2436477" y="39328"/>
                    <a:pt x="2444312" y="41672"/>
                    <a:pt x="2450780" y="46360"/>
                  </a:cubicBezTo>
                  <a:cubicBezTo>
                    <a:pt x="2457248" y="51048"/>
                    <a:pt x="2461198" y="56452"/>
                    <a:pt x="2462631" y="62573"/>
                  </a:cubicBezTo>
                  <a:cubicBezTo>
                    <a:pt x="2464063" y="68693"/>
                    <a:pt x="2464780" y="79871"/>
                    <a:pt x="2464780" y="96106"/>
                  </a:cubicBezTo>
                  <a:lnTo>
                    <a:pt x="2464780" y="215261"/>
                  </a:lnTo>
                  <a:lnTo>
                    <a:pt x="2412169" y="215261"/>
                  </a:lnTo>
                  <a:lnTo>
                    <a:pt x="2412169" y="93631"/>
                  </a:lnTo>
                  <a:cubicBezTo>
                    <a:pt x="2412169" y="83561"/>
                    <a:pt x="2411670" y="77093"/>
                    <a:pt x="2410671" y="74228"/>
                  </a:cubicBezTo>
                  <a:cubicBezTo>
                    <a:pt x="2409673" y="71363"/>
                    <a:pt x="2407437" y="69930"/>
                    <a:pt x="2403965" y="69930"/>
                  </a:cubicBezTo>
                  <a:cubicBezTo>
                    <a:pt x="2400752" y="69930"/>
                    <a:pt x="2398582" y="71406"/>
                    <a:pt x="2397454" y="74358"/>
                  </a:cubicBezTo>
                  <a:cubicBezTo>
                    <a:pt x="2396325" y="77310"/>
                    <a:pt x="2395760" y="83170"/>
                    <a:pt x="2395760" y="91938"/>
                  </a:cubicBezTo>
                  <a:lnTo>
                    <a:pt x="2395760" y="215261"/>
                  </a:lnTo>
                  <a:lnTo>
                    <a:pt x="2343150" y="215261"/>
                  </a:lnTo>
                  <a:close/>
                  <a:moveTo>
                    <a:pt x="2105192" y="4427"/>
                  </a:moveTo>
                  <a:lnTo>
                    <a:pt x="2124465" y="4427"/>
                  </a:lnTo>
                  <a:lnTo>
                    <a:pt x="2124465" y="31123"/>
                  </a:lnTo>
                  <a:cubicBezTo>
                    <a:pt x="2113613" y="31123"/>
                    <a:pt x="2107210" y="31623"/>
                    <a:pt x="2105257" y="32621"/>
                  </a:cubicBezTo>
                  <a:cubicBezTo>
                    <a:pt x="2103304" y="33619"/>
                    <a:pt x="2102327" y="36463"/>
                    <a:pt x="2102327" y="41151"/>
                  </a:cubicBezTo>
                  <a:lnTo>
                    <a:pt x="2102327" y="46620"/>
                  </a:lnTo>
                  <a:lnTo>
                    <a:pt x="2124465" y="46620"/>
                  </a:lnTo>
                  <a:lnTo>
                    <a:pt x="2124465" y="73967"/>
                  </a:lnTo>
                  <a:lnTo>
                    <a:pt x="2111964" y="73967"/>
                  </a:lnTo>
                  <a:lnTo>
                    <a:pt x="2111964" y="215261"/>
                  </a:lnTo>
                  <a:lnTo>
                    <a:pt x="2059353" y="215261"/>
                  </a:lnTo>
                  <a:lnTo>
                    <a:pt x="2059353" y="73967"/>
                  </a:lnTo>
                  <a:lnTo>
                    <a:pt x="2048544" y="73967"/>
                  </a:lnTo>
                  <a:lnTo>
                    <a:pt x="2048544" y="46620"/>
                  </a:lnTo>
                  <a:lnTo>
                    <a:pt x="2059353" y="46620"/>
                  </a:lnTo>
                  <a:cubicBezTo>
                    <a:pt x="2059353" y="35247"/>
                    <a:pt x="2059744" y="27651"/>
                    <a:pt x="2060525" y="23831"/>
                  </a:cubicBezTo>
                  <a:cubicBezTo>
                    <a:pt x="2061306" y="20011"/>
                    <a:pt x="2063238" y="16603"/>
                    <a:pt x="2066320" y="13608"/>
                  </a:cubicBezTo>
                  <a:cubicBezTo>
                    <a:pt x="2069402" y="10613"/>
                    <a:pt x="2073721" y="8334"/>
                    <a:pt x="2079277" y="6771"/>
                  </a:cubicBezTo>
                  <a:cubicBezTo>
                    <a:pt x="2084834" y="5209"/>
                    <a:pt x="2093472" y="4427"/>
                    <a:pt x="2105192" y="4427"/>
                  </a:cubicBezTo>
                  <a:close/>
                  <a:moveTo>
                    <a:pt x="1306487" y="4427"/>
                  </a:moveTo>
                  <a:lnTo>
                    <a:pt x="1361702" y="4427"/>
                  </a:lnTo>
                  <a:cubicBezTo>
                    <a:pt x="1376635" y="4427"/>
                    <a:pt x="1388116" y="5599"/>
                    <a:pt x="1396147" y="7943"/>
                  </a:cubicBezTo>
                  <a:cubicBezTo>
                    <a:pt x="1404178" y="10288"/>
                    <a:pt x="1410211" y="13673"/>
                    <a:pt x="1414248" y="18101"/>
                  </a:cubicBezTo>
                  <a:cubicBezTo>
                    <a:pt x="1418285" y="22529"/>
                    <a:pt x="1421020" y="27890"/>
                    <a:pt x="1422452" y="34184"/>
                  </a:cubicBezTo>
                  <a:cubicBezTo>
                    <a:pt x="1423885" y="40478"/>
                    <a:pt x="1424601" y="50223"/>
                    <a:pt x="1424601" y="63419"/>
                  </a:cubicBezTo>
                  <a:lnTo>
                    <a:pt x="1424601" y="81781"/>
                  </a:lnTo>
                  <a:cubicBezTo>
                    <a:pt x="1424601" y="95237"/>
                    <a:pt x="1423212" y="105048"/>
                    <a:pt x="1420434" y="111212"/>
                  </a:cubicBezTo>
                  <a:cubicBezTo>
                    <a:pt x="1417656" y="117376"/>
                    <a:pt x="1412555" y="122107"/>
                    <a:pt x="1405133" y="125406"/>
                  </a:cubicBezTo>
                  <a:cubicBezTo>
                    <a:pt x="1397710" y="128705"/>
                    <a:pt x="1388008" y="130355"/>
                    <a:pt x="1376027" y="130355"/>
                  </a:cubicBezTo>
                  <a:lnTo>
                    <a:pt x="1361312" y="130355"/>
                  </a:lnTo>
                  <a:lnTo>
                    <a:pt x="1361312" y="215261"/>
                  </a:lnTo>
                  <a:lnTo>
                    <a:pt x="1306487" y="215261"/>
                  </a:lnTo>
                  <a:close/>
                  <a:moveTo>
                    <a:pt x="990600" y="4427"/>
                  </a:moveTo>
                  <a:lnTo>
                    <a:pt x="1044773" y="4427"/>
                  </a:lnTo>
                  <a:lnTo>
                    <a:pt x="1044773" y="31905"/>
                  </a:lnTo>
                  <a:lnTo>
                    <a:pt x="990600" y="31905"/>
                  </a:lnTo>
                  <a:close/>
                  <a:moveTo>
                    <a:pt x="2254690" y="0"/>
                  </a:moveTo>
                  <a:cubicBezTo>
                    <a:pt x="2270838" y="0"/>
                    <a:pt x="2284164" y="3121"/>
                    <a:pt x="2294669" y="9364"/>
                  </a:cubicBezTo>
                  <a:cubicBezTo>
                    <a:pt x="2305174" y="15606"/>
                    <a:pt x="2312076" y="23388"/>
                    <a:pt x="2315374" y="32707"/>
                  </a:cubicBezTo>
                  <a:cubicBezTo>
                    <a:pt x="2318674" y="42027"/>
                    <a:pt x="2320323" y="56527"/>
                    <a:pt x="2320323" y="76208"/>
                  </a:cubicBezTo>
                  <a:lnTo>
                    <a:pt x="2320323" y="96236"/>
                  </a:lnTo>
                  <a:lnTo>
                    <a:pt x="2265498" y="96236"/>
                  </a:lnTo>
                  <a:lnTo>
                    <a:pt x="2265498" y="59592"/>
                  </a:lnTo>
                  <a:cubicBezTo>
                    <a:pt x="2265498" y="48936"/>
                    <a:pt x="2264912" y="42287"/>
                    <a:pt x="2263740" y="39645"/>
                  </a:cubicBezTo>
                  <a:cubicBezTo>
                    <a:pt x="2262568" y="37003"/>
                    <a:pt x="2259986" y="35681"/>
                    <a:pt x="2255992" y="35681"/>
                  </a:cubicBezTo>
                  <a:cubicBezTo>
                    <a:pt x="2251478" y="35681"/>
                    <a:pt x="2248613" y="37287"/>
                    <a:pt x="2247397" y="40500"/>
                  </a:cubicBezTo>
                  <a:cubicBezTo>
                    <a:pt x="2246182" y="43712"/>
                    <a:pt x="2245574" y="50657"/>
                    <a:pt x="2245574" y="61336"/>
                  </a:cubicBezTo>
                  <a:lnTo>
                    <a:pt x="2245574" y="159264"/>
                  </a:lnTo>
                  <a:cubicBezTo>
                    <a:pt x="2245574" y="169509"/>
                    <a:pt x="2246182" y="176194"/>
                    <a:pt x="2247397" y="179319"/>
                  </a:cubicBezTo>
                  <a:cubicBezTo>
                    <a:pt x="2248613" y="182444"/>
                    <a:pt x="2251348" y="184007"/>
                    <a:pt x="2255602" y="184007"/>
                  </a:cubicBezTo>
                  <a:cubicBezTo>
                    <a:pt x="2259682" y="184007"/>
                    <a:pt x="2262352" y="182441"/>
                    <a:pt x="2263610" y="179308"/>
                  </a:cubicBezTo>
                  <a:cubicBezTo>
                    <a:pt x="2264869" y="176175"/>
                    <a:pt x="2265498" y="168821"/>
                    <a:pt x="2265498" y="157246"/>
                  </a:cubicBezTo>
                  <a:lnTo>
                    <a:pt x="2265498" y="130745"/>
                  </a:lnTo>
                  <a:lnTo>
                    <a:pt x="2320323" y="130745"/>
                  </a:lnTo>
                  <a:lnTo>
                    <a:pt x="2320323" y="138962"/>
                  </a:lnTo>
                  <a:cubicBezTo>
                    <a:pt x="2320323" y="160784"/>
                    <a:pt x="2318782" y="176259"/>
                    <a:pt x="2315700" y="185389"/>
                  </a:cubicBezTo>
                  <a:cubicBezTo>
                    <a:pt x="2312618" y="194518"/>
                    <a:pt x="2305803" y="202517"/>
                    <a:pt x="2295255" y="209386"/>
                  </a:cubicBezTo>
                  <a:cubicBezTo>
                    <a:pt x="2284707" y="216254"/>
                    <a:pt x="2271706" y="219689"/>
                    <a:pt x="2256252" y="219689"/>
                  </a:cubicBezTo>
                  <a:cubicBezTo>
                    <a:pt x="2240192" y="219689"/>
                    <a:pt x="2226952" y="216780"/>
                    <a:pt x="2216534" y="210964"/>
                  </a:cubicBezTo>
                  <a:cubicBezTo>
                    <a:pt x="2206116" y="205147"/>
                    <a:pt x="2199214" y="197095"/>
                    <a:pt x="2195828" y="186807"/>
                  </a:cubicBezTo>
                  <a:cubicBezTo>
                    <a:pt x="2192442" y="176519"/>
                    <a:pt x="2190750" y="161044"/>
                    <a:pt x="2190750" y="140382"/>
                  </a:cubicBezTo>
                  <a:lnTo>
                    <a:pt x="2190750" y="78786"/>
                  </a:lnTo>
                  <a:cubicBezTo>
                    <a:pt x="2190750" y="63593"/>
                    <a:pt x="2191270" y="52198"/>
                    <a:pt x="2192312" y="44602"/>
                  </a:cubicBezTo>
                  <a:cubicBezTo>
                    <a:pt x="2193354" y="37005"/>
                    <a:pt x="2196458" y="29691"/>
                    <a:pt x="2201624" y="22659"/>
                  </a:cubicBezTo>
                  <a:cubicBezTo>
                    <a:pt x="2206789" y="15627"/>
                    <a:pt x="2213951" y="10092"/>
                    <a:pt x="2223110" y="6055"/>
                  </a:cubicBezTo>
                  <a:cubicBezTo>
                    <a:pt x="2232270" y="2018"/>
                    <a:pt x="2242796" y="0"/>
                    <a:pt x="2254690" y="0"/>
                  </a:cubicBezTo>
                  <a:close/>
                  <a:moveTo>
                    <a:pt x="63940" y="0"/>
                  </a:moveTo>
                  <a:cubicBezTo>
                    <a:pt x="80088" y="0"/>
                    <a:pt x="93414" y="3121"/>
                    <a:pt x="103919" y="9364"/>
                  </a:cubicBezTo>
                  <a:cubicBezTo>
                    <a:pt x="114424" y="15606"/>
                    <a:pt x="121326" y="23388"/>
                    <a:pt x="124625" y="32707"/>
                  </a:cubicBezTo>
                  <a:cubicBezTo>
                    <a:pt x="127924" y="42027"/>
                    <a:pt x="129573" y="56527"/>
                    <a:pt x="129573" y="76208"/>
                  </a:cubicBezTo>
                  <a:lnTo>
                    <a:pt x="129573" y="96236"/>
                  </a:lnTo>
                  <a:lnTo>
                    <a:pt x="74749" y="96236"/>
                  </a:lnTo>
                  <a:lnTo>
                    <a:pt x="74749" y="59592"/>
                  </a:lnTo>
                  <a:cubicBezTo>
                    <a:pt x="74749" y="48936"/>
                    <a:pt x="74163" y="42287"/>
                    <a:pt x="72991" y="39645"/>
                  </a:cubicBezTo>
                  <a:cubicBezTo>
                    <a:pt x="71819" y="37003"/>
                    <a:pt x="69236" y="35681"/>
                    <a:pt x="65242" y="35681"/>
                  </a:cubicBezTo>
                  <a:cubicBezTo>
                    <a:pt x="60728" y="35681"/>
                    <a:pt x="57863" y="37287"/>
                    <a:pt x="56647" y="40500"/>
                  </a:cubicBezTo>
                  <a:cubicBezTo>
                    <a:pt x="55432" y="43712"/>
                    <a:pt x="54824" y="50657"/>
                    <a:pt x="54824" y="61336"/>
                  </a:cubicBezTo>
                  <a:lnTo>
                    <a:pt x="54824" y="159264"/>
                  </a:lnTo>
                  <a:cubicBezTo>
                    <a:pt x="54824" y="169509"/>
                    <a:pt x="55432" y="176194"/>
                    <a:pt x="56647" y="179319"/>
                  </a:cubicBezTo>
                  <a:cubicBezTo>
                    <a:pt x="57863" y="182444"/>
                    <a:pt x="60598" y="184007"/>
                    <a:pt x="64852" y="184007"/>
                  </a:cubicBezTo>
                  <a:cubicBezTo>
                    <a:pt x="68932" y="184007"/>
                    <a:pt x="71602" y="182441"/>
                    <a:pt x="72860" y="179308"/>
                  </a:cubicBezTo>
                  <a:cubicBezTo>
                    <a:pt x="74119" y="176175"/>
                    <a:pt x="74749" y="168821"/>
                    <a:pt x="74749" y="157246"/>
                  </a:cubicBezTo>
                  <a:lnTo>
                    <a:pt x="74749" y="130745"/>
                  </a:lnTo>
                  <a:lnTo>
                    <a:pt x="129573" y="130745"/>
                  </a:lnTo>
                  <a:lnTo>
                    <a:pt x="129573" y="138962"/>
                  </a:lnTo>
                  <a:cubicBezTo>
                    <a:pt x="129573" y="160784"/>
                    <a:pt x="128032" y="176259"/>
                    <a:pt x="124950" y="185389"/>
                  </a:cubicBezTo>
                  <a:cubicBezTo>
                    <a:pt x="121868" y="194518"/>
                    <a:pt x="115053" y="202517"/>
                    <a:pt x="104505" y="209386"/>
                  </a:cubicBezTo>
                  <a:cubicBezTo>
                    <a:pt x="93957" y="216254"/>
                    <a:pt x="80956" y="219689"/>
                    <a:pt x="65503" y="219689"/>
                  </a:cubicBezTo>
                  <a:cubicBezTo>
                    <a:pt x="49442" y="219689"/>
                    <a:pt x="36202" y="216780"/>
                    <a:pt x="25784" y="210964"/>
                  </a:cubicBezTo>
                  <a:cubicBezTo>
                    <a:pt x="15366" y="205147"/>
                    <a:pt x="8464" y="197095"/>
                    <a:pt x="5078" y="186807"/>
                  </a:cubicBezTo>
                  <a:cubicBezTo>
                    <a:pt x="1693" y="176519"/>
                    <a:pt x="0" y="161044"/>
                    <a:pt x="0" y="140382"/>
                  </a:cubicBezTo>
                  <a:lnTo>
                    <a:pt x="0" y="78786"/>
                  </a:lnTo>
                  <a:cubicBezTo>
                    <a:pt x="0" y="63593"/>
                    <a:pt x="521" y="52198"/>
                    <a:pt x="1562" y="44602"/>
                  </a:cubicBezTo>
                  <a:cubicBezTo>
                    <a:pt x="2604" y="37005"/>
                    <a:pt x="5708" y="29691"/>
                    <a:pt x="10873" y="22659"/>
                  </a:cubicBezTo>
                  <a:cubicBezTo>
                    <a:pt x="16039" y="15627"/>
                    <a:pt x="23201" y="10092"/>
                    <a:pt x="32360" y="6055"/>
                  </a:cubicBezTo>
                  <a:cubicBezTo>
                    <a:pt x="41520" y="2018"/>
                    <a:pt x="52046" y="0"/>
                    <a:pt x="6394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75">
                <a:latin typeface="字魂58号-创中黑-Regular" panose="00000500000000000000" pitchFamily="2" charset="-122"/>
                <a:ea typeface="字魂58号-创中黑-Regular" panose="00000500000000000000" pitchFamily="2" charset="-122"/>
                <a:sym typeface="字魂58号-创中黑-Regular" panose="00000500000000000000" pitchFamily="2" charset="-122"/>
              </a:endParaRPr>
            </a:p>
          </p:txBody>
        </p:sp>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766614" y="234659"/>
              <a:ext cx="2012264" cy="1202430"/>
            </a:xfrm>
            <a:prstGeom prst="rect">
              <a:avLst/>
            </a:prstGeom>
          </p:spPr>
        </p:pic>
      </p:grpSp>
      <p:pic>
        <p:nvPicPr>
          <p:cNvPr id="19" name="Picture 2"/>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bwMode="auto">
          <a:xfrm>
            <a:off x="3651017" y="745346"/>
            <a:ext cx="1732844" cy="133716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4"/>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4319">
        <p15:prstTrans prst="drape"/>
      </p:transition>
    </mc:Choice>
    <mc:Fallback>
      <p:transition spd="slow" advTm="4319">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330392" y="675607"/>
            <a:ext cx="6635616" cy="894283"/>
            <a:chOff x="2211432" y="1006021"/>
            <a:chExt cx="5261744" cy="894283"/>
          </a:xfrm>
          <a:solidFill>
            <a:schemeClr val="bg1"/>
          </a:solidFill>
        </p:grpSpPr>
        <p:sp>
          <p:nvSpPr>
            <p:cNvPr id="4" name="圆角矩形 160"/>
            <p:cNvSpPr/>
            <p:nvPr/>
          </p:nvSpPr>
          <p:spPr>
            <a:xfrm>
              <a:off x="2211432" y="1006021"/>
              <a:ext cx="5261744" cy="894283"/>
            </a:xfrm>
            <a:prstGeom prst="roundRect">
              <a:avLst>
                <a:gd name="adj" fmla="val 50000"/>
              </a:avLst>
            </a:prstGeom>
            <a:grpFill/>
            <a:ln w="317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760">
                <a:defRPr/>
              </a:pPr>
              <a:endParaRPr lang="zh-CN" altLang="en-US" sz="2000" kern="0" dirty="0">
                <a:solidFill>
                  <a:srgbClr val="FFFFFF"/>
                </a:solidFill>
                <a:latin typeface="+mn-ea"/>
                <a:cs typeface="+mn-ea"/>
              </a:endParaRPr>
            </a:p>
          </p:txBody>
        </p:sp>
        <p:sp>
          <p:nvSpPr>
            <p:cNvPr id="6" name="圆角矩形 161"/>
            <p:cNvSpPr/>
            <p:nvPr/>
          </p:nvSpPr>
          <p:spPr>
            <a:xfrm>
              <a:off x="2283808" y="1077236"/>
              <a:ext cx="5116993" cy="751853"/>
            </a:xfrm>
            <a:prstGeom prst="roundRect">
              <a:avLst>
                <a:gd name="adj" fmla="val 50000"/>
              </a:avLst>
            </a:prstGeom>
            <a:grpFill/>
            <a:ln w="50800">
              <a:solidFill>
                <a:srgbClr val="CE271F"/>
              </a:solidFill>
            </a:ln>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760">
                <a:defRPr/>
              </a:pPr>
              <a:endParaRPr lang="zh-CN" altLang="en-US" sz="2000" dirty="0">
                <a:solidFill>
                  <a:srgbClr val="FFFFFF"/>
                </a:solidFill>
                <a:latin typeface="+mn-ea"/>
                <a:cs typeface="+mn-ea"/>
              </a:endParaRPr>
            </a:p>
          </p:txBody>
        </p:sp>
      </p:grpSp>
      <p:sp>
        <p:nvSpPr>
          <p:cNvPr id="5" name="文本框 4"/>
          <p:cNvSpPr txBox="1"/>
          <p:nvPr/>
        </p:nvSpPr>
        <p:spPr>
          <a:xfrm>
            <a:off x="1552954" y="779192"/>
            <a:ext cx="6190492" cy="687111"/>
          </a:xfrm>
          <a:prstGeom prst="rect">
            <a:avLst/>
          </a:prstGeom>
          <a:noFill/>
        </p:spPr>
        <p:txBody>
          <a:bodyPr wrap="square">
            <a:spAutoFit/>
          </a:bodyPr>
          <a:lstStyle/>
          <a:p>
            <a:pPr algn="ctr">
              <a:lnSpc>
                <a:spcPct val="130000"/>
              </a:lnSpc>
            </a:pPr>
            <a:r>
              <a:rPr lang="zh-CN" altLang="en-US" sz="1600" b="1" dirty="0">
                <a:solidFill>
                  <a:schemeClr val="tx1"/>
                </a:solidFill>
                <a:latin typeface="黑体" panose="02010609060101010101" charset="-122"/>
                <a:ea typeface="黑体" panose="02010609060101010101" charset="-122"/>
              </a:rPr>
              <a:t>（十）发展全过程人民民主</a:t>
            </a:r>
            <a:endParaRPr lang="en-US" altLang="zh-CN" sz="1600" b="1" dirty="0">
              <a:solidFill>
                <a:schemeClr val="tx1"/>
              </a:solidFill>
              <a:latin typeface="黑体" panose="02010609060101010101" charset="-122"/>
              <a:ea typeface="黑体" panose="02010609060101010101" charset="-122"/>
            </a:endParaRPr>
          </a:p>
          <a:p>
            <a:pPr algn="ctr">
              <a:lnSpc>
                <a:spcPct val="130000"/>
              </a:lnSpc>
            </a:pPr>
            <a:r>
              <a:rPr lang="en-US" altLang="zh-CN" sz="1600" b="1" dirty="0">
                <a:solidFill>
                  <a:schemeClr val="tx1"/>
                </a:solidFill>
                <a:latin typeface="黑体" panose="02010609060101010101" charset="-122"/>
                <a:ea typeface="黑体" panose="02010609060101010101" charset="-122"/>
              </a:rPr>
              <a:t>——</a:t>
            </a:r>
            <a:r>
              <a:rPr lang="zh-CN" altLang="en-US" sz="1600" b="1" dirty="0">
                <a:solidFill>
                  <a:schemeClr val="tx1"/>
                </a:solidFill>
                <a:latin typeface="黑体" panose="02010609060101010101" charset="-122"/>
                <a:ea typeface="黑体" panose="02010609060101010101" charset="-122"/>
              </a:rPr>
              <a:t>关于新时代中国特色社会主义政治建设</a:t>
            </a:r>
            <a:endParaRPr lang="zh-CN" altLang="en-US" sz="1600" b="1" dirty="0">
              <a:solidFill>
                <a:schemeClr val="tx1"/>
              </a:solidFill>
              <a:latin typeface="黑体" panose="02010609060101010101" charset="-122"/>
              <a:ea typeface="黑体" panose="02010609060101010101" charset="-122"/>
            </a:endParaRPr>
          </a:p>
        </p:txBody>
      </p:sp>
      <p:sp>
        <p:nvSpPr>
          <p:cNvPr id="7" name="矩形 6"/>
          <p:cNvSpPr/>
          <p:nvPr/>
        </p:nvSpPr>
        <p:spPr>
          <a:xfrm>
            <a:off x="1019039" y="1825724"/>
            <a:ext cx="225773" cy="225773"/>
          </a:xfrm>
          <a:prstGeom prst="rect">
            <a:avLst/>
          </a:prstGeom>
          <a:solidFill>
            <a:srgbClr val="CE2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dirty="0">
              <a:latin typeface="+mn-ea"/>
              <a:cs typeface="+mn-ea"/>
            </a:endParaRPr>
          </a:p>
        </p:txBody>
      </p:sp>
      <p:sp>
        <p:nvSpPr>
          <p:cNvPr id="16" name="文本框 15"/>
          <p:cNvSpPr txBox="1"/>
          <p:nvPr/>
        </p:nvSpPr>
        <p:spPr>
          <a:xfrm>
            <a:off x="1283354" y="1705895"/>
            <a:ext cx="7221071" cy="403957"/>
          </a:xfrm>
          <a:prstGeom prst="rect">
            <a:avLst/>
          </a:prstGeom>
          <a:noFill/>
        </p:spPr>
        <p:txBody>
          <a:bodyPr wrap="square">
            <a:spAutoFit/>
          </a:bodyPr>
          <a:lstStyle/>
          <a:p>
            <a:pPr algn="just">
              <a:lnSpc>
                <a:spcPct val="150000"/>
              </a:lnSpc>
            </a:pP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这是</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a:t>
            </a: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纲要（</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2023</a:t>
            </a: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年版）</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a:t>
            </a: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的第十章。这部分包括七个方面的重要内容。</a:t>
            </a:r>
            <a:endParaRPr lang="zh-CN" altLang="zh-CN" sz="11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图形"/>
          <p:cNvSpPr/>
          <p:nvPr/>
        </p:nvSpPr>
        <p:spPr>
          <a:xfrm flipH="1">
            <a:off x="382128" y="2606320"/>
            <a:ext cx="2307283" cy="1003752"/>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4575"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图形"/>
          <p:cNvSpPr/>
          <p:nvPr/>
        </p:nvSpPr>
        <p:spPr>
          <a:xfrm flipH="1">
            <a:off x="570214" y="2272363"/>
            <a:ext cx="600042" cy="600041"/>
          </a:xfrm>
          <a:prstGeom prst="ellipse">
            <a:avLst/>
          </a:prstGeom>
          <a:solidFill>
            <a:srgbClr val="B40607"/>
          </a:solid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800" b="0" i="0" u="none" strike="noStrike" kern="0" cap="none" spc="0" normalizeH="0" baseline="0" noProof="0" dirty="0">
                <a:ln>
                  <a:noFill/>
                </a:ln>
                <a:solidFill>
                  <a:prstClr val="white"/>
                </a:solidFill>
                <a:effectLst/>
                <a:uLnTx/>
                <a:uFillTx/>
                <a:latin typeface="黑体" panose="02010609060101010101" charset="-122"/>
                <a:ea typeface="黑体" panose="02010609060101010101" charset="-122"/>
              </a:rPr>
              <a:t>01</a:t>
            </a:r>
            <a:endParaRPr kumimoji="0" lang="en-US" sz="2800" b="0" i="0" u="none" strike="noStrike" kern="0" cap="none" spc="0" normalizeH="0" baseline="0" noProof="0" dirty="0">
              <a:ln>
                <a:noFill/>
              </a:ln>
              <a:solidFill>
                <a:prstClr val="white"/>
              </a:solidFill>
              <a:effectLst/>
              <a:uLnTx/>
              <a:uFillTx/>
              <a:latin typeface="黑体" panose="02010609060101010101" charset="-122"/>
              <a:ea typeface="黑体" panose="02010609060101010101" charset="-122"/>
            </a:endParaRPr>
          </a:p>
        </p:txBody>
      </p:sp>
      <p:sp>
        <p:nvSpPr>
          <p:cNvPr id="11" name="文本框 10"/>
          <p:cNvSpPr txBox="1"/>
          <p:nvPr/>
        </p:nvSpPr>
        <p:spPr>
          <a:xfrm flipH="1">
            <a:off x="522273" y="2789108"/>
            <a:ext cx="1868501" cy="688202"/>
          </a:xfrm>
          <a:prstGeom prst="rect">
            <a:avLst/>
          </a:prstGeom>
          <a:noFill/>
        </p:spPr>
        <p:txBody>
          <a:bodyPr wrap="square">
            <a:spAutoFit/>
          </a:bodyPr>
          <a:lstStyle/>
          <a:p>
            <a:pPr algn="just">
              <a:lnSpc>
                <a:spcPct val="150000"/>
              </a:lnSpc>
            </a:pPr>
            <a:r>
              <a:rPr lang="zh-CN" altLang="en-US" sz="1400" b="1" kern="100" dirty="0">
                <a:effectLst/>
                <a:latin typeface="黑体" panose="02010609060101010101" charset="-122"/>
                <a:ea typeface="黑体" panose="02010609060101010101" charset="-122"/>
                <a:cs typeface="宋体" panose="02010600030101010101" pitchFamily="2" charset="-122"/>
              </a:rPr>
              <a:t>坚持走中国特色社会主义政治发展道路</a:t>
            </a:r>
            <a:endParaRPr lang="zh-CN" altLang="zh-CN" sz="1050" b="1" kern="100" dirty="0">
              <a:effectLst/>
              <a:latin typeface="黑体" panose="02010609060101010101" charset="-122"/>
              <a:ea typeface="黑体" panose="02010609060101010101" charset="-122"/>
              <a:cs typeface="Courier New" panose="02070309020205020404" pitchFamily="49" charset="0"/>
            </a:endParaRPr>
          </a:p>
        </p:txBody>
      </p:sp>
      <p:sp>
        <p:nvSpPr>
          <p:cNvPr id="12" name="文本框 11"/>
          <p:cNvSpPr txBox="1"/>
          <p:nvPr/>
        </p:nvSpPr>
        <p:spPr>
          <a:xfrm>
            <a:off x="396436" y="3745185"/>
            <a:ext cx="2079071" cy="1026756"/>
          </a:xfrm>
          <a:prstGeom prst="rect">
            <a:avLst/>
          </a:prstGeom>
          <a:noFill/>
        </p:spPr>
        <p:txBody>
          <a:bodyPr wrap="square">
            <a:spAutoFit/>
          </a:bodyPr>
          <a:lstStyle/>
          <a:p>
            <a:pPr algn="just">
              <a:lnSpc>
                <a:spcPct val="130000"/>
              </a:lnSpc>
            </a:pPr>
            <a:r>
              <a:rPr lang="zh-CN" altLang="en-US" sz="1200" kern="100" dirty="0">
                <a:latin typeface="Times New Roman" panose="02020603050405020304" pitchFamily="18" charset="0"/>
                <a:ea typeface="宋体" panose="02010600030101010101" pitchFamily="2" charset="-122"/>
              </a:rPr>
              <a:t>走中国特色社会主义政治发展道路，必须坚持党的领导、人民当家作主、依法治国有机统一。</a:t>
            </a:r>
            <a:endParaRPr lang="zh-CN" altLang="en-US" sz="1200" kern="100" dirty="0">
              <a:latin typeface="Times New Roman" panose="02020603050405020304" pitchFamily="18" charset="0"/>
              <a:ea typeface="宋体" panose="02010600030101010101" pitchFamily="2" charset="-122"/>
            </a:endParaRPr>
          </a:p>
        </p:txBody>
      </p:sp>
      <p:sp>
        <p:nvSpPr>
          <p:cNvPr id="15" name="图形"/>
          <p:cNvSpPr/>
          <p:nvPr/>
        </p:nvSpPr>
        <p:spPr>
          <a:xfrm flipH="1">
            <a:off x="2829557" y="2606320"/>
            <a:ext cx="2079071" cy="1003752"/>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4575"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图形"/>
          <p:cNvSpPr/>
          <p:nvPr/>
        </p:nvSpPr>
        <p:spPr>
          <a:xfrm flipH="1">
            <a:off x="3017642" y="2272363"/>
            <a:ext cx="600042" cy="600041"/>
          </a:xfrm>
          <a:prstGeom prst="ellipse">
            <a:avLst/>
          </a:prstGeom>
          <a:solidFill>
            <a:srgbClr val="B40607"/>
          </a:solid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800" b="0" i="0" u="none" strike="noStrike" kern="0" cap="none" spc="0" normalizeH="0" baseline="0" noProof="0" dirty="0">
                <a:ln>
                  <a:noFill/>
                </a:ln>
                <a:solidFill>
                  <a:prstClr val="white"/>
                </a:solidFill>
                <a:effectLst/>
                <a:uLnTx/>
                <a:uFillTx/>
                <a:latin typeface="黑体" panose="02010609060101010101" charset="-122"/>
                <a:ea typeface="黑体" panose="02010609060101010101" charset="-122"/>
              </a:rPr>
              <a:t>02</a:t>
            </a:r>
            <a:endParaRPr kumimoji="0" lang="en-US" sz="2800" b="0" i="0" u="none" strike="noStrike" kern="0" cap="none" spc="0" normalizeH="0" baseline="0" noProof="0" dirty="0">
              <a:ln>
                <a:noFill/>
              </a:ln>
              <a:solidFill>
                <a:prstClr val="white"/>
              </a:solidFill>
              <a:effectLst/>
              <a:uLnTx/>
              <a:uFillTx/>
              <a:latin typeface="黑体" panose="02010609060101010101" charset="-122"/>
              <a:ea typeface="黑体" panose="02010609060101010101" charset="-122"/>
            </a:endParaRPr>
          </a:p>
        </p:txBody>
      </p:sp>
      <p:sp>
        <p:nvSpPr>
          <p:cNvPr id="18" name="文本框 17"/>
          <p:cNvSpPr txBox="1"/>
          <p:nvPr/>
        </p:nvSpPr>
        <p:spPr>
          <a:xfrm flipH="1">
            <a:off x="2868604" y="2789108"/>
            <a:ext cx="1951045" cy="833626"/>
          </a:xfrm>
          <a:prstGeom prst="rect">
            <a:avLst/>
          </a:prstGeom>
          <a:noFill/>
        </p:spPr>
        <p:txBody>
          <a:bodyPr wrap="square">
            <a:spAutoFit/>
          </a:bodyPr>
          <a:lstStyle/>
          <a:p>
            <a:pPr algn="just">
              <a:lnSpc>
                <a:spcPct val="120000"/>
              </a:lnSpc>
            </a:pPr>
            <a:r>
              <a:rPr lang="zh-CN" altLang="en-US" sz="1400" b="1" kern="100" dirty="0">
                <a:effectLst/>
                <a:latin typeface="黑体" panose="02010609060101010101" charset="-122"/>
                <a:ea typeface="黑体" panose="02010609060101010101" charset="-122"/>
                <a:cs typeface="宋体" panose="02010600030101010101" pitchFamily="2" charset="-122"/>
              </a:rPr>
              <a:t>全过程人民民主是最广泛、最真实、最管用的社会主义民主</a:t>
            </a:r>
            <a:endParaRPr lang="zh-CN" altLang="zh-CN" sz="1050" b="1" kern="100" dirty="0">
              <a:effectLst/>
              <a:latin typeface="黑体" panose="02010609060101010101" charset="-122"/>
              <a:ea typeface="黑体" panose="02010609060101010101" charset="-122"/>
              <a:cs typeface="Courier New" panose="02070309020205020404" pitchFamily="49" charset="0"/>
            </a:endParaRPr>
          </a:p>
        </p:txBody>
      </p:sp>
      <p:sp>
        <p:nvSpPr>
          <p:cNvPr id="19" name="图形"/>
          <p:cNvSpPr/>
          <p:nvPr/>
        </p:nvSpPr>
        <p:spPr>
          <a:xfrm>
            <a:off x="2829559" y="4053330"/>
            <a:ext cx="2079070" cy="1003752"/>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4575"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图形"/>
          <p:cNvSpPr/>
          <p:nvPr/>
        </p:nvSpPr>
        <p:spPr>
          <a:xfrm>
            <a:off x="3017642" y="3719373"/>
            <a:ext cx="600042" cy="600041"/>
          </a:xfrm>
          <a:prstGeom prst="ellipse">
            <a:avLst/>
          </a:prstGeom>
          <a:solidFill>
            <a:srgbClr val="B40607"/>
          </a:solid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800" b="0" i="0" u="none" strike="noStrike" kern="0" cap="none" spc="0" normalizeH="0" baseline="0" noProof="0" dirty="0">
                <a:ln>
                  <a:noFill/>
                </a:ln>
                <a:solidFill>
                  <a:prstClr val="white"/>
                </a:solidFill>
                <a:effectLst/>
                <a:uLnTx/>
                <a:uFillTx/>
                <a:latin typeface="黑体" panose="02010609060101010101" charset="-122"/>
                <a:ea typeface="黑体" panose="02010609060101010101" charset="-122"/>
              </a:rPr>
              <a:t>03</a:t>
            </a:r>
            <a:endParaRPr kumimoji="0" lang="en-US" sz="2800" b="0" i="0" u="none" strike="noStrike" kern="0" cap="none" spc="0" normalizeH="0" baseline="0" noProof="0" dirty="0">
              <a:ln>
                <a:noFill/>
              </a:ln>
              <a:solidFill>
                <a:prstClr val="white"/>
              </a:solidFill>
              <a:effectLst/>
              <a:uLnTx/>
              <a:uFillTx/>
              <a:latin typeface="黑体" panose="02010609060101010101" charset="-122"/>
              <a:ea typeface="黑体" panose="02010609060101010101" charset="-122"/>
            </a:endParaRPr>
          </a:p>
        </p:txBody>
      </p:sp>
      <p:sp>
        <p:nvSpPr>
          <p:cNvPr id="21" name="文本框 20"/>
          <p:cNvSpPr txBox="1"/>
          <p:nvPr/>
        </p:nvSpPr>
        <p:spPr>
          <a:xfrm>
            <a:off x="3115306" y="4289328"/>
            <a:ext cx="1325758" cy="688202"/>
          </a:xfrm>
          <a:prstGeom prst="rect">
            <a:avLst/>
          </a:prstGeom>
          <a:noFill/>
        </p:spPr>
        <p:txBody>
          <a:bodyPr wrap="square">
            <a:spAutoFit/>
          </a:bodyPr>
          <a:lstStyle/>
          <a:p>
            <a:pPr algn="just">
              <a:lnSpc>
                <a:spcPct val="150000"/>
              </a:lnSpc>
            </a:pPr>
            <a:r>
              <a:rPr lang="zh-CN" altLang="en-US" sz="1400" b="1" kern="100" dirty="0">
                <a:effectLst/>
                <a:latin typeface="黑体" panose="02010609060101010101" charset="-122"/>
                <a:ea typeface="黑体" panose="02010609060101010101" charset="-122"/>
                <a:cs typeface="宋体" panose="02010600030101010101" pitchFamily="2" charset="-122"/>
              </a:rPr>
              <a:t>健全人民当家作主制度体系</a:t>
            </a:r>
            <a:endParaRPr lang="zh-CN" altLang="zh-CN" sz="1050" b="1" kern="100" dirty="0">
              <a:effectLst/>
              <a:latin typeface="黑体" panose="02010609060101010101" charset="-122"/>
              <a:ea typeface="黑体" panose="02010609060101010101" charset="-122"/>
              <a:cs typeface="Courier New" panose="02070309020205020404" pitchFamily="49" charset="0"/>
            </a:endParaRPr>
          </a:p>
        </p:txBody>
      </p:sp>
      <p:sp>
        <p:nvSpPr>
          <p:cNvPr id="22" name="图形"/>
          <p:cNvSpPr/>
          <p:nvPr/>
        </p:nvSpPr>
        <p:spPr>
          <a:xfrm flipH="1">
            <a:off x="5041715" y="2606320"/>
            <a:ext cx="1909394" cy="1003752"/>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4575"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图形"/>
          <p:cNvSpPr/>
          <p:nvPr/>
        </p:nvSpPr>
        <p:spPr>
          <a:xfrm flipH="1">
            <a:off x="5152333" y="2272363"/>
            <a:ext cx="600042" cy="600041"/>
          </a:xfrm>
          <a:prstGeom prst="ellipse">
            <a:avLst/>
          </a:prstGeom>
          <a:solidFill>
            <a:srgbClr val="B40607"/>
          </a:solid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800" b="0" i="0" u="none" strike="noStrike" kern="0" cap="none" spc="0" normalizeH="0" baseline="0" noProof="0" dirty="0">
                <a:ln>
                  <a:noFill/>
                </a:ln>
                <a:solidFill>
                  <a:prstClr val="white"/>
                </a:solidFill>
                <a:effectLst/>
                <a:uLnTx/>
                <a:uFillTx/>
                <a:latin typeface="黑体" panose="02010609060101010101" charset="-122"/>
                <a:ea typeface="黑体" panose="02010609060101010101" charset="-122"/>
              </a:rPr>
              <a:t>04</a:t>
            </a:r>
            <a:endParaRPr kumimoji="0" lang="en-US" sz="2800" b="0" i="0" u="none" strike="noStrike" kern="0" cap="none" spc="0" normalizeH="0" baseline="0" noProof="0" dirty="0">
              <a:ln>
                <a:noFill/>
              </a:ln>
              <a:solidFill>
                <a:prstClr val="white"/>
              </a:solidFill>
              <a:effectLst/>
              <a:uLnTx/>
              <a:uFillTx/>
              <a:latin typeface="黑体" panose="02010609060101010101" charset="-122"/>
              <a:ea typeface="黑体" panose="02010609060101010101" charset="-122"/>
            </a:endParaRPr>
          </a:p>
        </p:txBody>
      </p:sp>
      <p:sp>
        <p:nvSpPr>
          <p:cNvPr id="24" name="文本框 23"/>
          <p:cNvSpPr txBox="1"/>
          <p:nvPr/>
        </p:nvSpPr>
        <p:spPr>
          <a:xfrm flipH="1">
            <a:off x="5229169" y="2938443"/>
            <a:ext cx="1846718" cy="365036"/>
          </a:xfrm>
          <a:prstGeom prst="rect">
            <a:avLst/>
          </a:prstGeom>
          <a:noFill/>
        </p:spPr>
        <p:txBody>
          <a:bodyPr wrap="square">
            <a:spAutoFit/>
          </a:bodyPr>
          <a:lstStyle/>
          <a:p>
            <a:pPr algn="just">
              <a:lnSpc>
                <a:spcPct val="150000"/>
              </a:lnSpc>
            </a:pPr>
            <a:r>
              <a:rPr lang="zh-CN" altLang="en-US" sz="1400" b="1" kern="100" dirty="0">
                <a:effectLst/>
                <a:latin typeface="黑体" panose="02010609060101010101" charset="-122"/>
                <a:ea typeface="黑体" panose="02010609060101010101" charset="-122"/>
                <a:cs typeface="宋体" panose="02010600030101010101" pitchFamily="2" charset="-122"/>
              </a:rPr>
              <a:t>全面发展协商民主</a:t>
            </a:r>
            <a:endParaRPr lang="zh-CN" altLang="zh-CN" sz="1050" b="1" kern="100" dirty="0">
              <a:effectLst/>
              <a:latin typeface="黑体" panose="02010609060101010101" charset="-122"/>
              <a:ea typeface="黑体" panose="02010609060101010101" charset="-122"/>
              <a:cs typeface="Courier New" panose="02070309020205020404" pitchFamily="49" charset="0"/>
            </a:endParaRPr>
          </a:p>
        </p:txBody>
      </p:sp>
      <p:sp>
        <p:nvSpPr>
          <p:cNvPr id="25" name="图形"/>
          <p:cNvSpPr/>
          <p:nvPr/>
        </p:nvSpPr>
        <p:spPr>
          <a:xfrm>
            <a:off x="5041715" y="4053330"/>
            <a:ext cx="1909394" cy="1003752"/>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4575"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图形"/>
          <p:cNvSpPr/>
          <p:nvPr/>
        </p:nvSpPr>
        <p:spPr>
          <a:xfrm>
            <a:off x="5152333" y="3719373"/>
            <a:ext cx="600042" cy="600041"/>
          </a:xfrm>
          <a:prstGeom prst="ellipse">
            <a:avLst/>
          </a:prstGeom>
          <a:solidFill>
            <a:srgbClr val="B40607"/>
          </a:solid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800" b="0" i="0" u="none" strike="noStrike" kern="0" cap="none" spc="0" normalizeH="0" baseline="0" noProof="0" dirty="0">
                <a:ln>
                  <a:noFill/>
                </a:ln>
                <a:solidFill>
                  <a:prstClr val="white"/>
                </a:solidFill>
                <a:effectLst/>
                <a:uLnTx/>
                <a:uFillTx/>
                <a:latin typeface="黑体" panose="02010609060101010101" charset="-122"/>
                <a:ea typeface="黑体" panose="02010609060101010101" charset="-122"/>
              </a:rPr>
              <a:t>05</a:t>
            </a:r>
            <a:endParaRPr kumimoji="0" lang="en-US" sz="2800" b="0" i="0" u="none" strike="noStrike" kern="0" cap="none" spc="0" normalizeH="0" baseline="0" noProof="0" dirty="0">
              <a:ln>
                <a:noFill/>
              </a:ln>
              <a:solidFill>
                <a:prstClr val="white"/>
              </a:solidFill>
              <a:effectLst/>
              <a:uLnTx/>
              <a:uFillTx/>
              <a:latin typeface="黑体" panose="02010609060101010101" charset="-122"/>
              <a:ea typeface="黑体" panose="02010609060101010101" charset="-122"/>
            </a:endParaRPr>
          </a:p>
        </p:txBody>
      </p:sp>
      <p:sp>
        <p:nvSpPr>
          <p:cNvPr id="27" name="文本框 26"/>
          <p:cNvSpPr txBox="1"/>
          <p:nvPr/>
        </p:nvSpPr>
        <p:spPr>
          <a:xfrm>
            <a:off x="5359380" y="4289328"/>
            <a:ext cx="1315832" cy="688202"/>
          </a:xfrm>
          <a:prstGeom prst="rect">
            <a:avLst/>
          </a:prstGeom>
          <a:noFill/>
        </p:spPr>
        <p:txBody>
          <a:bodyPr wrap="square">
            <a:spAutoFit/>
          </a:bodyPr>
          <a:lstStyle/>
          <a:p>
            <a:pPr algn="just">
              <a:lnSpc>
                <a:spcPct val="150000"/>
              </a:lnSpc>
            </a:pPr>
            <a:r>
              <a:rPr lang="zh-CN" altLang="en-US" sz="1400" b="1" kern="100" dirty="0">
                <a:effectLst/>
                <a:latin typeface="黑体" panose="02010609060101010101" charset="-122"/>
                <a:ea typeface="黑体" panose="02010609060101010101" charset="-122"/>
                <a:cs typeface="宋体" panose="02010600030101010101" pitchFamily="2" charset="-122"/>
              </a:rPr>
              <a:t>铸牢中华民族共同体意识</a:t>
            </a:r>
            <a:endParaRPr lang="zh-CN" altLang="zh-CN" sz="1050" b="1" kern="100" dirty="0">
              <a:effectLst/>
              <a:latin typeface="黑体" panose="02010609060101010101" charset="-122"/>
              <a:ea typeface="黑体" panose="02010609060101010101" charset="-122"/>
              <a:cs typeface="Courier New" panose="02070309020205020404" pitchFamily="49" charset="0"/>
            </a:endParaRPr>
          </a:p>
        </p:txBody>
      </p:sp>
      <p:sp>
        <p:nvSpPr>
          <p:cNvPr id="28" name="图形"/>
          <p:cNvSpPr/>
          <p:nvPr/>
        </p:nvSpPr>
        <p:spPr>
          <a:xfrm flipH="1">
            <a:off x="7075887" y="2606320"/>
            <a:ext cx="1986864" cy="1003752"/>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4575"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 name="图形"/>
          <p:cNvSpPr/>
          <p:nvPr/>
        </p:nvSpPr>
        <p:spPr>
          <a:xfrm flipH="1">
            <a:off x="7263972" y="2272363"/>
            <a:ext cx="600042" cy="600041"/>
          </a:xfrm>
          <a:prstGeom prst="ellipse">
            <a:avLst/>
          </a:prstGeom>
          <a:solidFill>
            <a:srgbClr val="B40607"/>
          </a:solid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800" b="0" i="0" u="none" strike="noStrike" kern="0" cap="none" spc="0" normalizeH="0" baseline="0" noProof="0" dirty="0">
                <a:ln>
                  <a:noFill/>
                </a:ln>
                <a:solidFill>
                  <a:prstClr val="white"/>
                </a:solidFill>
                <a:effectLst/>
                <a:uLnTx/>
                <a:uFillTx/>
                <a:latin typeface="黑体" panose="02010609060101010101" charset="-122"/>
                <a:ea typeface="黑体" panose="02010609060101010101" charset="-122"/>
              </a:rPr>
              <a:t>06</a:t>
            </a:r>
            <a:endParaRPr kumimoji="0" lang="en-US" sz="2800" b="0" i="0" u="none" strike="noStrike" kern="0" cap="none" spc="0" normalizeH="0" baseline="0" noProof="0" dirty="0">
              <a:ln>
                <a:noFill/>
              </a:ln>
              <a:solidFill>
                <a:prstClr val="white"/>
              </a:solidFill>
              <a:effectLst/>
              <a:uLnTx/>
              <a:uFillTx/>
              <a:latin typeface="黑体" panose="02010609060101010101" charset="-122"/>
              <a:ea typeface="黑体" panose="02010609060101010101" charset="-122"/>
            </a:endParaRPr>
          </a:p>
        </p:txBody>
      </p:sp>
      <p:sp>
        <p:nvSpPr>
          <p:cNvPr id="32" name="文本框 31"/>
          <p:cNvSpPr txBox="1"/>
          <p:nvPr/>
        </p:nvSpPr>
        <p:spPr>
          <a:xfrm flipH="1">
            <a:off x="7407903" y="2854049"/>
            <a:ext cx="1288392" cy="688202"/>
          </a:xfrm>
          <a:prstGeom prst="rect">
            <a:avLst/>
          </a:prstGeom>
          <a:noFill/>
        </p:spPr>
        <p:txBody>
          <a:bodyPr wrap="square">
            <a:spAutoFit/>
          </a:bodyPr>
          <a:lstStyle/>
          <a:p>
            <a:pPr algn="just">
              <a:lnSpc>
                <a:spcPct val="150000"/>
              </a:lnSpc>
            </a:pPr>
            <a:r>
              <a:rPr lang="zh-CN" altLang="en-US" sz="1400" b="1" kern="100" dirty="0">
                <a:effectLst/>
                <a:latin typeface="黑体" panose="02010609060101010101" charset="-122"/>
                <a:ea typeface="黑体" panose="02010609060101010101" charset="-122"/>
                <a:cs typeface="宋体" panose="02010600030101010101" pitchFamily="2" charset="-122"/>
              </a:rPr>
              <a:t>坚持我国宗教中国化方向</a:t>
            </a:r>
            <a:endParaRPr lang="zh-CN" altLang="zh-CN" sz="1050" b="1" kern="100" dirty="0">
              <a:effectLst/>
              <a:latin typeface="黑体" panose="02010609060101010101" charset="-122"/>
              <a:ea typeface="黑体" panose="02010609060101010101" charset="-122"/>
              <a:cs typeface="Courier New" panose="02070309020205020404" pitchFamily="49" charset="0"/>
            </a:endParaRPr>
          </a:p>
        </p:txBody>
      </p:sp>
      <p:sp>
        <p:nvSpPr>
          <p:cNvPr id="33" name="图形"/>
          <p:cNvSpPr/>
          <p:nvPr/>
        </p:nvSpPr>
        <p:spPr>
          <a:xfrm>
            <a:off x="7075889" y="4053330"/>
            <a:ext cx="1986862" cy="1003752"/>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4575"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图形"/>
          <p:cNvSpPr/>
          <p:nvPr/>
        </p:nvSpPr>
        <p:spPr>
          <a:xfrm>
            <a:off x="7263972" y="3719373"/>
            <a:ext cx="600042" cy="600041"/>
          </a:xfrm>
          <a:prstGeom prst="ellipse">
            <a:avLst/>
          </a:prstGeom>
          <a:solidFill>
            <a:srgbClr val="B40607"/>
          </a:solid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800" b="0" i="0" u="none" strike="noStrike" kern="0" cap="none" spc="0" normalizeH="0" baseline="0" noProof="0" dirty="0">
                <a:ln>
                  <a:noFill/>
                </a:ln>
                <a:solidFill>
                  <a:prstClr val="white"/>
                </a:solidFill>
                <a:effectLst/>
                <a:uLnTx/>
                <a:uFillTx/>
                <a:latin typeface="黑体" panose="02010609060101010101" charset="-122"/>
                <a:ea typeface="黑体" panose="02010609060101010101" charset="-122"/>
              </a:rPr>
              <a:t>07</a:t>
            </a:r>
            <a:endParaRPr kumimoji="0" lang="en-US" sz="2800" b="0" i="0" u="none" strike="noStrike" kern="0" cap="none" spc="0" normalizeH="0" baseline="0" noProof="0" dirty="0">
              <a:ln>
                <a:noFill/>
              </a:ln>
              <a:solidFill>
                <a:prstClr val="white"/>
              </a:solidFill>
              <a:effectLst/>
              <a:uLnTx/>
              <a:uFillTx/>
              <a:latin typeface="黑体" panose="02010609060101010101" charset="-122"/>
              <a:ea typeface="黑体" panose="02010609060101010101" charset="-122"/>
            </a:endParaRPr>
          </a:p>
        </p:txBody>
      </p:sp>
      <p:sp>
        <p:nvSpPr>
          <p:cNvPr id="35" name="文本框 34"/>
          <p:cNvSpPr txBox="1"/>
          <p:nvPr/>
        </p:nvSpPr>
        <p:spPr>
          <a:xfrm>
            <a:off x="7216033" y="4289328"/>
            <a:ext cx="1846718" cy="688202"/>
          </a:xfrm>
          <a:prstGeom prst="rect">
            <a:avLst/>
          </a:prstGeom>
          <a:noFill/>
        </p:spPr>
        <p:txBody>
          <a:bodyPr wrap="square">
            <a:spAutoFit/>
          </a:bodyPr>
          <a:lstStyle/>
          <a:p>
            <a:pPr algn="just">
              <a:lnSpc>
                <a:spcPct val="150000"/>
              </a:lnSpc>
            </a:pPr>
            <a:r>
              <a:rPr lang="zh-CN" altLang="en-US" sz="1400" b="1" kern="100" dirty="0">
                <a:effectLst/>
                <a:latin typeface="黑体" panose="02010609060101010101" charset="-122"/>
                <a:ea typeface="黑体" panose="02010609060101010101" charset="-122"/>
                <a:cs typeface="宋体" panose="02010600030101010101" pitchFamily="2" charset="-122"/>
              </a:rPr>
              <a:t>巩固和发展最广泛的爱国统一战线</a:t>
            </a:r>
            <a:endParaRPr lang="zh-CN" altLang="zh-CN" sz="1050" b="1" kern="100" dirty="0">
              <a:effectLst/>
              <a:latin typeface="黑体" panose="02010609060101010101" charset="-122"/>
              <a:ea typeface="黑体" panose="02010609060101010101"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5000">
        <p14:prism isInverted="1"/>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330392" y="675607"/>
            <a:ext cx="6635616" cy="894283"/>
            <a:chOff x="2211432" y="1006021"/>
            <a:chExt cx="5261744" cy="894283"/>
          </a:xfrm>
        </p:grpSpPr>
        <p:sp>
          <p:nvSpPr>
            <p:cNvPr id="4" name="圆角矩形 160"/>
            <p:cNvSpPr/>
            <p:nvPr/>
          </p:nvSpPr>
          <p:spPr>
            <a:xfrm>
              <a:off x="2211432" y="1006021"/>
              <a:ext cx="5261744" cy="894283"/>
            </a:xfrm>
            <a:prstGeom prst="roundRect">
              <a:avLst>
                <a:gd name="adj" fmla="val 50000"/>
              </a:avLst>
            </a:prstGeom>
            <a:noFill/>
            <a:ln w="317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760">
                <a:defRPr/>
              </a:pPr>
              <a:endParaRPr lang="zh-CN" altLang="en-US" sz="2000" kern="0" dirty="0">
                <a:solidFill>
                  <a:srgbClr val="FFFFFF"/>
                </a:solidFill>
                <a:latin typeface="+mn-ea"/>
                <a:cs typeface="+mn-ea"/>
              </a:endParaRPr>
            </a:p>
          </p:txBody>
        </p:sp>
        <p:sp>
          <p:nvSpPr>
            <p:cNvPr id="6" name="圆角矩形 161"/>
            <p:cNvSpPr/>
            <p:nvPr/>
          </p:nvSpPr>
          <p:spPr>
            <a:xfrm>
              <a:off x="2283808" y="1077236"/>
              <a:ext cx="5116993" cy="751853"/>
            </a:xfrm>
            <a:prstGeom prst="roundRect">
              <a:avLst>
                <a:gd name="adj" fmla="val 50000"/>
              </a:avLst>
            </a:prstGeom>
            <a:noFill/>
            <a:ln w="50800">
              <a:solidFill>
                <a:srgbClr val="CE271F"/>
              </a:solidFill>
            </a:ln>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760">
                <a:defRPr/>
              </a:pPr>
              <a:endParaRPr lang="zh-CN" altLang="en-US" sz="2000" dirty="0">
                <a:solidFill>
                  <a:srgbClr val="FFFFFF"/>
                </a:solidFill>
                <a:latin typeface="+mn-ea"/>
                <a:cs typeface="+mn-ea"/>
              </a:endParaRPr>
            </a:p>
          </p:txBody>
        </p:sp>
      </p:grpSp>
      <p:sp>
        <p:nvSpPr>
          <p:cNvPr id="5" name="文本框 4"/>
          <p:cNvSpPr txBox="1"/>
          <p:nvPr/>
        </p:nvSpPr>
        <p:spPr>
          <a:xfrm>
            <a:off x="1552954" y="779192"/>
            <a:ext cx="6190492" cy="687111"/>
          </a:xfrm>
          <a:prstGeom prst="rect">
            <a:avLst/>
          </a:prstGeom>
          <a:noFill/>
        </p:spPr>
        <p:txBody>
          <a:bodyPr wrap="square">
            <a:spAutoFit/>
          </a:bodyPr>
          <a:lstStyle/>
          <a:p>
            <a:pPr algn="ctr">
              <a:lnSpc>
                <a:spcPct val="130000"/>
              </a:lnSpc>
            </a:pPr>
            <a:r>
              <a:rPr lang="zh-CN" altLang="en-US" sz="1600" b="1" dirty="0">
                <a:solidFill>
                  <a:schemeClr val="tx1">
                    <a:lumMod val="85000"/>
                    <a:lumOff val="15000"/>
                  </a:schemeClr>
                </a:solidFill>
                <a:latin typeface="黑体" panose="02010609060101010101" charset="-122"/>
                <a:ea typeface="黑体" panose="02010609060101010101" charset="-122"/>
              </a:rPr>
              <a:t>（十一）建设社会主义文化强国</a:t>
            </a:r>
            <a:endParaRPr lang="en-US" altLang="zh-CN" sz="1600" b="1" dirty="0">
              <a:solidFill>
                <a:schemeClr val="tx1">
                  <a:lumMod val="85000"/>
                  <a:lumOff val="15000"/>
                </a:schemeClr>
              </a:solidFill>
              <a:latin typeface="黑体" panose="02010609060101010101" charset="-122"/>
              <a:ea typeface="黑体" panose="02010609060101010101" charset="-122"/>
            </a:endParaRPr>
          </a:p>
          <a:p>
            <a:pPr algn="ctr">
              <a:lnSpc>
                <a:spcPct val="130000"/>
              </a:lnSpc>
            </a:pPr>
            <a:r>
              <a:rPr lang="en-US" altLang="zh-CN" sz="1600" b="1" dirty="0">
                <a:solidFill>
                  <a:schemeClr val="tx1">
                    <a:lumMod val="85000"/>
                    <a:lumOff val="15000"/>
                  </a:schemeClr>
                </a:solidFill>
                <a:latin typeface="黑体" panose="02010609060101010101" charset="-122"/>
                <a:ea typeface="黑体" panose="02010609060101010101" charset="-122"/>
              </a:rPr>
              <a:t>——</a:t>
            </a:r>
            <a:r>
              <a:rPr lang="zh-CN" altLang="en-US" sz="1600" b="1" dirty="0">
                <a:solidFill>
                  <a:schemeClr val="tx1">
                    <a:lumMod val="85000"/>
                    <a:lumOff val="15000"/>
                  </a:schemeClr>
                </a:solidFill>
                <a:latin typeface="黑体" panose="02010609060101010101" charset="-122"/>
                <a:ea typeface="黑体" panose="02010609060101010101" charset="-122"/>
              </a:rPr>
              <a:t>关于新时代中国特色社会主义文化建设</a:t>
            </a:r>
            <a:endParaRPr lang="zh-CN" altLang="en-US" sz="1600" b="1" dirty="0">
              <a:solidFill>
                <a:schemeClr val="tx1">
                  <a:lumMod val="85000"/>
                  <a:lumOff val="15000"/>
                </a:schemeClr>
              </a:solidFill>
              <a:latin typeface="黑体" panose="02010609060101010101" charset="-122"/>
              <a:ea typeface="黑体" panose="02010609060101010101" charset="-122"/>
            </a:endParaRPr>
          </a:p>
        </p:txBody>
      </p:sp>
      <p:sp>
        <p:nvSpPr>
          <p:cNvPr id="7" name="矩形 6"/>
          <p:cNvSpPr/>
          <p:nvPr/>
        </p:nvSpPr>
        <p:spPr>
          <a:xfrm>
            <a:off x="1019039" y="1825724"/>
            <a:ext cx="225773" cy="225773"/>
          </a:xfrm>
          <a:prstGeom prst="rect">
            <a:avLst/>
          </a:prstGeom>
          <a:solidFill>
            <a:srgbClr val="CE2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dirty="0">
              <a:latin typeface="+mn-ea"/>
              <a:cs typeface="+mn-ea"/>
            </a:endParaRPr>
          </a:p>
        </p:txBody>
      </p:sp>
      <p:sp>
        <p:nvSpPr>
          <p:cNvPr id="16" name="文本框 15"/>
          <p:cNvSpPr txBox="1"/>
          <p:nvPr/>
        </p:nvSpPr>
        <p:spPr>
          <a:xfrm>
            <a:off x="1283354" y="1705895"/>
            <a:ext cx="7221071" cy="403957"/>
          </a:xfrm>
          <a:prstGeom prst="rect">
            <a:avLst/>
          </a:prstGeom>
          <a:noFill/>
        </p:spPr>
        <p:txBody>
          <a:bodyPr wrap="square">
            <a:spAutoFit/>
          </a:bodyPr>
          <a:lstStyle/>
          <a:p>
            <a:pPr algn="just">
              <a:lnSpc>
                <a:spcPct val="150000"/>
              </a:lnSpc>
            </a:pP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这是</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a:t>
            </a: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纲要（</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2023</a:t>
            </a: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年版）</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a:t>
            </a: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的第十一章。这部分包括九个方面的重要内容。</a:t>
            </a:r>
            <a:endParaRPr lang="zh-CN" altLang="zh-CN" sz="11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文本框 1"/>
          <p:cNvSpPr txBox="1"/>
          <p:nvPr/>
        </p:nvSpPr>
        <p:spPr>
          <a:xfrm>
            <a:off x="472826" y="2462127"/>
            <a:ext cx="4010510" cy="2304029"/>
          </a:xfrm>
          <a:prstGeom prst="rect">
            <a:avLst/>
          </a:prstGeom>
          <a:noFill/>
        </p:spPr>
        <p:txBody>
          <a:bodyPr wrap="square">
            <a:spAutoFit/>
          </a:bodyPr>
          <a:lstStyle/>
          <a:p>
            <a:pPr marL="285750" indent="-285750" algn="just">
              <a:lnSpc>
                <a:spcPct val="150000"/>
              </a:lnSpc>
              <a:buFont typeface="Wingdings" panose="05000000000000000000" pitchFamily="2" charset="2"/>
              <a:buChar char="u"/>
            </a:pPr>
            <a:r>
              <a:rPr lang="zh-CN" altLang="en-US" sz="1400" b="1" kern="100" dirty="0">
                <a:latin typeface="黑体" panose="02010609060101010101" charset="-122"/>
                <a:ea typeface="黑体" panose="02010609060101010101" charset="-122"/>
              </a:rPr>
              <a:t>第一，文化兴国运兴，文化强民族强</a:t>
            </a:r>
            <a:endParaRPr lang="en-US" altLang="zh-CN" sz="1400" b="1" kern="100" dirty="0">
              <a:latin typeface="黑体" panose="02010609060101010101" charset="-122"/>
              <a:ea typeface="黑体" panose="02010609060101010101" charset="-122"/>
            </a:endParaRPr>
          </a:p>
          <a:p>
            <a:pPr marL="285750" indent="-285750" algn="just">
              <a:lnSpc>
                <a:spcPct val="150000"/>
              </a:lnSpc>
              <a:buFont typeface="Wingdings" panose="05000000000000000000" pitchFamily="2" charset="2"/>
              <a:buChar char="u"/>
            </a:pPr>
            <a:r>
              <a:rPr lang="zh-CN" altLang="en-US" sz="1400" b="1" kern="100" dirty="0">
                <a:latin typeface="黑体" panose="02010609060101010101" charset="-122"/>
                <a:ea typeface="黑体" panose="02010609060101010101" charset="-122"/>
              </a:rPr>
              <a:t>第二，坚持马克思主义在意识形态领域指导地位的根本制度</a:t>
            </a:r>
            <a:endParaRPr lang="en-US" altLang="zh-CN" sz="1400" b="1" kern="100" dirty="0">
              <a:latin typeface="黑体" panose="02010609060101010101" charset="-122"/>
              <a:ea typeface="黑体" panose="02010609060101010101" charset="-122"/>
            </a:endParaRPr>
          </a:p>
          <a:p>
            <a:pPr marL="285750" indent="-285750" algn="just">
              <a:lnSpc>
                <a:spcPct val="150000"/>
              </a:lnSpc>
              <a:buFont typeface="Wingdings" panose="05000000000000000000" pitchFamily="2" charset="2"/>
              <a:buChar char="u"/>
            </a:pPr>
            <a:r>
              <a:rPr lang="zh-CN" altLang="en-US" sz="1400" b="1" kern="100" dirty="0">
                <a:latin typeface="黑体" panose="02010609060101010101" charset="-122"/>
                <a:ea typeface="黑体" panose="02010609060101010101" charset="-122"/>
              </a:rPr>
              <a:t>第三，培育和践行社会主义核心价值观</a:t>
            </a:r>
            <a:endParaRPr lang="en-US" altLang="zh-CN" sz="1400" b="1" kern="100" dirty="0">
              <a:latin typeface="黑体" panose="02010609060101010101" charset="-122"/>
              <a:ea typeface="黑体" panose="02010609060101010101" charset="-122"/>
            </a:endParaRPr>
          </a:p>
          <a:p>
            <a:pPr marL="285750" indent="-285750" algn="just">
              <a:lnSpc>
                <a:spcPct val="150000"/>
              </a:lnSpc>
              <a:buFont typeface="Wingdings" panose="05000000000000000000" pitchFamily="2" charset="2"/>
              <a:buChar char="u"/>
            </a:pPr>
            <a:r>
              <a:rPr lang="zh-CN" altLang="en-US" sz="1400" b="1" kern="100" dirty="0">
                <a:latin typeface="黑体" panose="02010609060101010101" charset="-122"/>
                <a:ea typeface="黑体" panose="02010609060101010101" charset="-122"/>
              </a:rPr>
              <a:t>第四，推动中华优秀传统文化创造性转化、创新性发展</a:t>
            </a:r>
            <a:endParaRPr lang="en-US" altLang="zh-CN" sz="1400" b="1" kern="100" dirty="0">
              <a:latin typeface="黑体" panose="02010609060101010101" charset="-122"/>
              <a:ea typeface="黑体" panose="02010609060101010101" charset="-122"/>
            </a:endParaRPr>
          </a:p>
          <a:p>
            <a:pPr marL="285750" indent="-285750" algn="just">
              <a:lnSpc>
                <a:spcPct val="150000"/>
              </a:lnSpc>
              <a:buFont typeface="Wingdings" panose="05000000000000000000" pitchFamily="2" charset="2"/>
              <a:buChar char="u"/>
            </a:pPr>
            <a:r>
              <a:rPr lang="zh-CN" altLang="en-US" sz="1400" b="1" kern="100" dirty="0">
                <a:latin typeface="黑体" panose="02010609060101010101" charset="-122"/>
                <a:ea typeface="黑体" panose="02010609060101010101" charset="-122"/>
              </a:rPr>
              <a:t>第五，保护好、传承好文化遗产</a:t>
            </a:r>
            <a:endParaRPr lang="en-US" altLang="zh-CN" sz="1600" b="1" kern="100" dirty="0">
              <a:latin typeface="黑体" panose="02010609060101010101" charset="-122"/>
              <a:ea typeface="黑体" panose="02010609060101010101" charset="-122"/>
            </a:endParaRPr>
          </a:p>
        </p:txBody>
      </p:sp>
      <p:sp>
        <p:nvSpPr>
          <p:cNvPr id="8" name="文本框 7"/>
          <p:cNvSpPr txBox="1"/>
          <p:nvPr/>
        </p:nvSpPr>
        <p:spPr>
          <a:xfrm>
            <a:off x="4870215" y="2373527"/>
            <a:ext cx="3952862" cy="2292487"/>
          </a:xfrm>
          <a:prstGeom prst="rect">
            <a:avLst/>
          </a:prstGeom>
          <a:noFill/>
        </p:spPr>
        <p:txBody>
          <a:bodyPr wrap="square">
            <a:spAutoFit/>
          </a:bodyPr>
          <a:lstStyle/>
          <a:p>
            <a:pPr marL="285750" indent="-285750" algn="just">
              <a:lnSpc>
                <a:spcPct val="200000"/>
              </a:lnSpc>
              <a:buFont typeface="Wingdings" panose="05000000000000000000" pitchFamily="2" charset="2"/>
              <a:buChar char="u"/>
            </a:pPr>
            <a:r>
              <a:rPr lang="zh-CN" altLang="en-US" sz="1400" b="1" kern="100" dirty="0">
                <a:latin typeface="黑体" panose="02010609060101010101" charset="-122"/>
                <a:ea typeface="黑体" panose="02010609060101010101" charset="-122"/>
              </a:rPr>
              <a:t>第六，加快构建中国特色哲学社会科学</a:t>
            </a:r>
            <a:endParaRPr lang="en-US" altLang="zh-CN" sz="1400" b="1" kern="100" dirty="0">
              <a:latin typeface="黑体" panose="02010609060101010101" charset="-122"/>
              <a:ea typeface="黑体" panose="02010609060101010101" charset="-122"/>
            </a:endParaRPr>
          </a:p>
          <a:p>
            <a:pPr algn="just">
              <a:lnSpc>
                <a:spcPct val="150000"/>
              </a:lnSpc>
            </a:pPr>
            <a:r>
              <a:rPr lang="zh-CN" altLang="en-US" sz="1200" kern="100" dirty="0">
                <a:latin typeface="Times New Roman" panose="02020603050405020304" pitchFamily="18" charset="0"/>
                <a:ea typeface="宋体" panose="02010600030101010101" pitchFamily="2" charset="-122"/>
              </a:rPr>
              <a:t>要构建有中国特色、中国风格、中国气派的学科体系、学术体系、话语体系</a:t>
            </a:r>
            <a:endParaRPr lang="en-US" altLang="zh-CN" sz="1200" kern="100" dirty="0">
              <a:latin typeface="Times New Roman" panose="02020603050405020304" pitchFamily="18" charset="0"/>
              <a:ea typeface="宋体" panose="02010600030101010101" pitchFamily="2" charset="-122"/>
            </a:endParaRPr>
          </a:p>
          <a:p>
            <a:pPr marL="285750" indent="-285750" algn="just">
              <a:lnSpc>
                <a:spcPct val="200000"/>
              </a:lnSpc>
              <a:buFont typeface="Wingdings" panose="05000000000000000000" pitchFamily="2" charset="2"/>
              <a:buChar char="u"/>
            </a:pPr>
            <a:r>
              <a:rPr lang="zh-CN" altLang="en-US" sz="1400" b="1" kern="100" dirty="0">
                <a:latin typeface="黑体" panose="02010609060101010101" charset="-122"/>
                <a:ea typeface="黑体" panose="02010609060101010101" charset="-122"/>
              </a:rPr>
              <a:t>第七，把文艺创造写在人民奋斗的征程中</a:t>
            </a:r>
            <a:endParaRPr lang="en-US" altLang="zh-CN" sz="1400" b="1" kern="100" dirty="0">
              <a:latin typeface="黑体" panose="02010609060101010101" charset="-122"/>
              <a:ea typeface="黑体" panose="02010609060101010101" charset="-122"/>
            </a:endParaRPr>
          </a:p>
          <a:p>
            <a:pPr marL="285750" indent="-285750" algn="just">
              <a:lnSpc>
                <a:spcPct val="200000"/>
              </a:lnSpc>
              <a:buFont typeface="Wingdings" panose="05000000000000000000" pitchFamily="2" charset="2"/>
              <a:buChar char="u"/>
            </a:pPr>
            <a:r>
              <a:rPr lang="zh-CN" altLang="en-US" sz="1400" b="1" kern="100" dirty="0">
                <a:latin typeface="黑体" panose="02010609060101010101" charset="-122"/>
                <a:ea typeface="黑体" panose="02010609060101010101" charset="-122"/>
              </a:rPr>
              <a:t>第八，使互联网这个最大变量变成最大增量</a:t>
            </a:r>
            <a:endParaRPr lang="en-US" altLang="zh-CN" sz="1400" b="1" kern="100" dirty="0">
              <a:latin typeface="黑体" panose="02010609060101010101" charset="-122"/>
              <a:ea typeface="黑体" panose="02010609060101010101" charset="-122"/>
            </a:endParaRPr>
          </a:p>
          <a:p>
            <a:pPr marL="285750" indent="-285750" algn="just">
              <a:lnSpc>
                <a:spcPct val="200000"/>
              </a:lnSpc>
              <a:buFont typeface="Wingdings" panose="05000000000000000000" pitchFamily="2" charset="2"/>
              <a:buChar char="u"/>
            </a:pPr>
            <a:r>
              <a:rPr lang="zh-CN" altLang="en-US" sz="1400" b="1" kern="100" dirty="0">
                <a:latin typeface="黑体" panose="02010609060101010101" charset="-122"/>
                <a:ea typeface="黑体" panose="02010609060101010101" charset="-122"/>
              </a:rPr>
              <a:t>第九，增强中华文明传播力影响力</a:t>
            </a:r>
            <a:endParaRPr lang="en-US" altLang="zh-CN" sz="1400" b="1" kern="100" dirty="0">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5000">
        <p14:prism isInverted="1"/>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330392" y="675607"/>
            <a:ext cx="6635616" cy="894283"/>
            <a:chOff x="2211432" y="1006021"/>
            <a:chExt cx="5261744" cy="894283"/>
          </a:xfrm>
        </p:grpSpPr>
        <p:sp>
          <p:nvSpPr>
            <p:cNvPr id="4" name="圆角矩形 160"/>
            <p:cNvSpPr/>
            <p:nvPr/>
          </p:nvSpPr>
          <p:spPr>
            <a:xfrm>
              <a:off x="2211432" y="1006021"/>
              <a:ext cx="5261744" cy="894283"/>
            </a:xfrm>
            <a:prstGeom prst="roundRect">
              <a:avLst>
                <a:gd name="adj" fmla="val 50000"/>
              </a:avLst>
            </a:prstGeom>
            <a:noFill/>
            <a:ln w="317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760">
                <a:defRPr/>
              </a:pPr>
              <a:endParaRPr lang="zh-CN" altLang="en-US" sz="2000" kern="0" dirty="0">
                <a:solidFill>
                  <a:srgbClr val="FFFFFF"/>
                </a:solidFill>
                <a:latin typeface="+mn-ea"/>
                <a:cs typeface="+mn-ea"/>
              </a:endParaRPr>
            </a:p>
          </p:txBody>
        </p:sp>
        <p:sp>
          <p:nvSpPr>
            <p:cNvPr id="6" name="圆角矩形 161"/>
            <p:cNvSpPr/>
            <p:nvPr/>
          </p:nvSpPr>
          <p:spPr>
            <a:xfrm>
              <a:off x="2283808" y="1077236"/>
              <a:ext cx="5116993" cy="751853"/>
            </a:xfrm>
            <a:prstGeom prst="roundRect">
              <a:avLst>
                <a:gd name="adj" fmla="val 50000"/>
              </a:avLst>
            </a:prstGeom>
            <a:noFill/>
            <a:ln w="50800">
              <a:solidFill>
                <a:srgbClr val="CE271F"/>
              </a:solidFill>
            </a:ln>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760">
                <a:defRPr/>
              </a:pPr>
              <a:endParaRPr lang="zh-CN" altLang="en-US" sz="2000" dirty="0">
                <a:solidFill>
                  <a:srgbClr val="FFFFFF"/>
                </a:solidFill>
                <a:latin typeface="+mn-ea"/>
                <a:cs typeface="+mn-ea"/>
              </a:endParaRPr>
            </a:p>
          </p:txBody>
        </p:sp>
      </p:grpSp>
      <p:sp>
        <p:nvSpPr>
          <p:cNvPr id="5" name="文本框 4"/>
          <p:cNvSpPr txBox="1"/>
          <p:nvPr/>
        </p:nvSpPr>
        <p:spPr>
          <a:xfrm>
            <a:off x="1552954" y="779192"/>
            <a:ext cx="6190492" cy="687111"/>
          </a:xfrm>
          <a:prstGeom prst="rect">
            <a:avLst/>
          </a:prstGeom>
          <a:noFill/>
        </p:spPr>
        <p:txBody>
          <a:bodyPr wrap="square">
            <a:spAutoFit/>
          </a:bodyPr>
          <a:lstStyle/>
          <a:p>
            <a:pPr algn="ctr">
              <a:lnSpc>
                <a:spcPct val="130000"/>
              </a:lnSpc>
            </a:pPr>
            <a:r>
              <a:rPr lang="zh-CN" altLang="en-US" sz="1600" b="1" dirty="0">
                <a:solidFill>
                  <a:schemeClr val="tx1">
                    <a:lumMod val="85000"/>
                    <a:lumOff val="15000"/>
                  </a:schemeClr>
                </a:solidFill>
                <a:latin typeface="黑体" panose="02010609060101010101" charset="-122"/>
                <a:ea typeface="黑体" panose="02010609060101010101" charset="-122"/>
              </a:rPr>
              <a:t>（十二）让现代化建设成果惠及全体人民</a:t>
            </a:r>
            <a:endParaRPr lang="en-US" altLang="zh-CN" sz="1600" b="1" dirty="0">
              <a:solidFill>
                <a:schemeClr val="tx1">
                  <a:lumMod val="85000"/>
                  <a:lumOff val="15000"/>
                </a:schemeClr>
              </a:solidFill>
              <a:latin typeface="黑体" panose="02010609060101010101" charset="-122"/>
              <a:ea typeface="黑体" panose="02010609060101010101" charset="-122"/>
            </a:endParaRPr>
          </a:p>
          <a:p>
            <a:pPr algn="ctr">
              <a:lnSpc>
                <a:spcPct val="130000"/>
              </a:lnSpc>
            </a:pPr>
            <a:r>
              <a:rPr lang="en-US" altLang="zh-CN" sz="1600" b="1" dirty="0">
                <a:solidFill>
                  <a:schemeClr val="tx1">
                    <a:lumMod val="85000"/>
                    <a:lumOff val="15000"/>
                  </a:schemeClr>
                </a:solidFill>
                <a:latin typeface="黑体" panose="02010609060101010101" charset="-122"/>
                <a:ea typeface="黑体" panose="02010609060101010101" charset="-122"/>
              </a:rPr>
              <a:t>——</a:t>
            </a:r>
            <a:r>
              <a:rPr lang="zh-CN" altLang="en-US" sz="1600" b="1" dirty="0">
                <a:solidFill>
                  <a:schemeClr val="tx1">
                    <a:lumMod val="85000"/>
                    <a:lumOff val="15000"/>
                  </a:schemeClr>
                </a:solidFill>
                <a:latin typeface="黑体" panose="02010609060101010101" charset="-122"/>
                <a:ea typeface="黑体" panose="02010609060101010101" charset="-122"/>
              </a:rPr>
              <a:t>关于新时代中国特色社会主义社会建设</a:t>
            </a:r>
            <a:endParaRPr lang="zh-CN" altLang="en-US" sz="1600" b="1" dirty="0">
              <a:solidFill>
                <a:schemeClr val="tx1">
                  <a:lumMod val="85000"/>
                  <a:lumOff val="15000"/>
                </a:schemeClr>
              </a:solidFill>
              <a:latin typeface="黑体" panose="02010609060101010101" charset="-122"/>
              <a:ea typeface="黑体" panose="02010609060101010101" charset="-122"/>
            </a:endParaRPr>
          </a:p>
        </p:txBody>
      </p:sp>
      <p:sp>
        <p:nvSpPr>
          <p:cNvPr id="7" name="矩形 6"/>
          <p:cNvSpPr/>
          <p:nvPr/>
        </p:nvSpPr>
        <p:spPr>
          <a:xfrm>
            <a:off x="1019039" y="1825724"/>
            <a:ext cx="225773" cy="225773"/>
          </a:xfrm>
          <a:prstGeom prst="rect">
            <a:avLst/>
          </a:prstGeom>
          <a:solidFill>
            <a:srgbClr val="CE2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dirty="0">
              <a:latin typeface="+mn-ea"/>
              <a:cs typeface="+mn-ea"/>
            </a:endParaRPr>
          </a:p>
        </p:txBody>
      </p:sp>
      <p:sp>
        <p:nvSpPr>
          <p:cNvPr id="16" name="文本框 15"/>
          <p:cNvSpPr txBox="1"/>
          <p:nvPr/>
        </p:nvSpPr>
        <p:spPr>
          <a:xfrm>
            <a:off x="1283354" y="1705895"/>
            <a:ext cx="7221071" cy="403957"/>
          </a:xfrm>
          <a:prstGeom prst="rect">
            <a:avLst/>
          </a:prstGeom>
          <a:noFill/>
        </p:spPr>
        <p:txBody>
          <a:bodyPr wrap="square">
            <a:spAutoFit/>
          </a:bodyPr>
          <a:lstStyle/>
          <a:p>
            <a:pPr algn="just">
              <a:lnSpc>
                <a:spcPct val="150000"/>
              </a:lnSpc>
            </a:pP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这是</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a:t>
            </a: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纲要（</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2023</a:t>
            </a: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年版）</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a:t>
            </a: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的第十二章。这部分包括五个方面的重要内容。</a:t>
            </a:r>
            <a:endParaRPr lang="zh-CN" altLang="zh-CN" sz="11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57" name="Group 9"/>
          <p:cNvGrpSpPr/>
          <p:nvPr/>
        </p:nvGrpSpPr>
        <p:grpSpPr>
          <a:xfrm flipV="1">
            <a:off x="5478942" y="4040956"/>
            <a:ext cx="453192" cy="691782"/>
            <a:chOff x="7258929" y="1631852"/>
            <a:chExt cx="1674056" cy="464234"/>
          </a:xfrm>
        </p:grpSpPr>
        <p:cxnSp>
          <p:nvCxnSpPr>
            <p:cNvPr id="100" name="图形"/>
            <p:cNvCxnSpPr/>
            <p:nvPr/>
          </p:nvCxnSpPr>
          <p:spPr>
            <a:xfrm>
              <a:off x="7258929" y="2096086"/>
              <a:ext cx="1674056" cy="0"/>
            </a:xfrm>
            <a:prstGeom prst="line">
              <a:avLst/>
            </a:prstGeom>
            <a:noFill/>
            <a:ln w="6350" cap="flat" cmpd="sng" algn="ctr">
              <a:solidFill>
                <a:srgbClr val="E7E6E6">
                  <a:lumMod val="85000"/>
                </a:srgbClr>
              </a:solidFill>
              <a:prstDash val="sysDash"/>
              <a:miter lim="800000"/>
              <a:headEnd type="oval"/>
              <a:tailEnd type="oval"/>
            </a:ln>
            <a:effectLst/>
          </p:spPr>
        </p:cxnSp>
        <p:cxnSp>
          <p:nvCxnSpPr>
            <p:cNvPr id="101" name="图形"/>
            <p:cNvCxnSpPr/>
            <p:nvPr/>
          </p:nvCxnSpPr>
          <p:spPr>
            <a:xfrm flipV="1">
              <a:off x="7263620" y="1631852"/>
              <a:ext cx="0" cy="464234"/>
            </a:xfrm>
            <a:prstGeom prst="line">
              <a:avLst/>
            </a:prstGeom>
            <a:noFill/>
            <a:ln w="6350" cap="flat" cmpd="sng" algn="ctr">
              <a:solidFill>
                <a:srgbClr val="E7E6E6">
                  <a:lumMod val="85000"/>
                </a:srgbClr>
              </a:solidFill>
              <a:prstDash val="sysDash"/>
              <a:miter lim="800000"/>
              <a:headEnd type="oval"/>
              <a:tailEnd type="oval"/>
            </a:ln>
            <a:effectLst/>
          </p:spPr>
        </p:cxnSp>
      </p:grpSp>
      <p:sp>
        <p:nvSpPr>
          <p:cNvPr id="96" name="图形"/>
          <p:cNvSpPr/>
          <p:nvPr/>
        </p:nvSpPr>
        <p:spPr>
          <a:xfrm rot="16200000">
            <a:off x="5384933" y="2792635"/>
            <a:ext cx="1094000" cy="931695"/>
          </a:xfrm>
          <a:prstGeom prst="hexagon">
            <a:avLst/>
          </a:prstGeom>
          <a:solidFill>
            <a:srgbClr val="B4060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050" b="0" i="0" u="none" strike="noStrike" kern="0" cap="none" spc="0" normalizeH="0" baseline="0" noProof="0">
              <a:ln>
                <a:noFill/>
              </a:ln>
              <a:solidFill>
                <a:prstClr val="white"/>
              </a:solidFill>
              <a:effectLst/>
              <a:uLnTx/>
              <a:uFillTx/>
              <a:latin typeface="字魂58号-创中黑" panose="00000500000000000000" charset="-122"/>
              <a:ea typeface="+mn-ea"/>
              <a:cs typeface="+mn-cs"/>
            </a:endParaRPr>
          </a:p>
        </p:txBody>
      </p:sp>
      <p:sp>
        <p:nvSpPr>
          <p:cNvPr id="94" name="图形"/>
          <p:cNvSpPr/>
          <p:nvPr/>
        </p:nvSpPr>
        <p:spPr>
          <a:xfrm rot="16200000">
            <a:off x="4663803" y="2834323"/>
            <a:ext cx="821924" cy="699877"/>
          </a:xfrm>
          <a:prstGeom prst="hexagon">
            <a:avLst/>
          </a:prstGeom>
          <a:solidFill>
            <a:srgbClr val="B4060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050" b="0" i="0" u="none" strike="noStrike" kern="0" cap="none" spc="0" normalizeH="0" baseline="0" noProof="0">
              <a:ln>
                <a:noFill/>
              </a:ln>
              <a:solidFill>
                <a:prstClr val="white"/>
              </a:solidFill>
              <a:effectLst/>
              <a:uLnTx/>
              <a:uFillTx/>
              <a:latin typeface="字魂58号-创中黑" panose="00000500000000000000" charset="-122"/>
              <a:ea typeface="+mn-ea"/>
              <a:cs typeface="+mn-cs"/>
            </a:endParaRPr>
          </a:p>
        </p:txBody>
      </p:sp>
      <p:sp>
        <p:nvSpPr>
          <p:cNvPr id="92" name="图形"/>
          <p:cNvSpPr/>
          <p:nvPr/>
        </p:nvSpPr>
        <p:spPr>
          <a:xfrm rot="16200000">
            <a:off x="5960302" y="3690815"/>
            <a:ext cx="821924" cy="699877"/>
          </a:xfrm>
          <a:prstGeom prst="hexagon">
            <a:avLst/>
          </a:prstGeom>
          <a:solidFill>
            <a:srgbClr val="B4060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050" b="0" i="0" u="none" strike="noStrike" kern="0" cap="none" spc="0" normalizeH="0" baseline="0" noProof="0">
              <a:ln>
                <a:noFill/>
              </a:ln>
              <a:solidFill>
                <a:prstClr val="white"/>
              </a:solidFill>
              <a:effectLst/>
              <a:uLnTx/>
              <a:uFillTx/>
              <a:latin typeface="字魂58号-创中黑" panose="00000500000000000000" charset="-122"/>
              <a:ea typeface="+mn-ea"/>
              <a:cs typeface="+mn-cs"/>
            </a:endParaRPr>
          </a:p>
        </p:txBody>
      </p:sp>
      <p:sp>
        <p:nvSpPr>
          <p:cNvPr id="90" name="图形"/>
          <p:cNvSpPr/>
          <p:nvPr/>
        </p:nvSpPr>
        <p:spPr>
          <a:xfrm rot="16200000">
            <a:off x="4133430" y="3500367"/>
            <a:ext cx="994768" cy="846923"/>
          </a:xfrm>
          <a:prstGeom prst="hexagon">
            <a:avLst/>
          </a:prstGeom>
          <a:solidFill>
            <a:srgbClr val="B4060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050" b="0" i="0" u="none" strike="noStrike" kern="0" cap="none" spc="0" normalizeH="0" baseline="0" noProof="0">
              <a:ln>
                <a:noFill/>
              </a:ln>
              <a:solidFill>
                <a:prstClr val="white"/>
              </a:solidFill>
              <a:effectLst/>
              <a:uLnTx/>
              <a:uFillTx/>
              <a:latin typeface="字魂58号-创中黑" panose="00000500000000000000" charset="-122"/>
              <a:ea typeface="+mn-ea"/>
              <a:cs typeface="+mn-cs"/>
            </a:endParaRPr>
          </a:p>
        </p:txBody>
      </p:sp>
      <p:sp>
        <p:nvSpPr>
          <p:cNvPr id="88" name="图形"/>
          <p:cNvSpPr/>
          <p:nvPr/>
        </p:nvSpPr>
        <p:spPr>
          <a:xfrm rot="16200000">
            <a:off x="3544343" y="3724436"/>
            <a:ext cx="679174" cy="578543"/>
          </a:xfrm>
          <a:prstGeom prst="hexagon">
            <a:avLst/>
          </a:prstGeom>
          <a:solidFill>
            <a:srgbClr val="B4060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050" b="0" i="0" u="none" strike="noStrike" kern="0" cap="none" spc="0" normalizeH="0" baseline="0" noProof="0" dirty="0">
              <a:ln>
                <a:noFill/>
              </a:ln>
              <a:solidFill>
                <a:prstClr val="white"/>
              </a:solidFill>
              <a:effectLst/>
              <a:uLnTx/>
              <a:uFillTx/>
              <a:latin typeface="字魂58号-创中黑" panose="00000500000000000000" charset="-122"/>
              <a:ea typeface="+mn-ea"/>
              <a:cs typeface="+mn-cs"/>
            </a:endParaRPr>
          </a:p>
        </p:txBody>
      </p:sp>
      <p:grpSp>
        <p:nvGrpSpPr>
          <p:cNvPr id="64" name="Group 20"/>
          <p:cNvGrpSpPr/>
          <p:nvPr/>
        </p:nvGrpSpPr>
        <p:grpSpPr>
          <a:xfrm flipV="1">
            <a:off x="5931732" y="2487394"/>
            <a:ext cx="566892" cy="285905"/>
            <a:chOff x="7258929" y="1631852"/>
            <a:chExt cx="1674056" cy="464234"/>
          </a:xfrm>
        </p:grpSpPr>
        <p:cxnSp>
          <p:nvCxnSpPr>
            <p:cNvPr id="86" name="图形"/>
            <p:cNvCxnSpPr/>
            <p:nvPr/>
          </p:nvCxnSpPr>
          <p:spPr>
            <a:xfrm>
              <a:off x="7258929" y="2096086"/>
              <a:ext cx="1674056" cy="0"/>
            </a:xfrm>
            <a:prstGeom prst="line">
              <a:avLst/>
            </a:prstGeom>
            <a:noFill/>
            <a:ln w="6350" cap="flat" cmpd="sng" algn="ctr">
              <a:solidFill>
                <a:srgbClr val="E7E6E6">
                  <a:lumMod val="85000"/>
                </a:srgbClr>
              </a:solidFill>
              <a:prstDash val="sysDash"/>
              <a:miter lim="800000"/>
              <a:headEnd type="oval"/>
              <a:tailEnd type="oval"/>
            </a:ln>
            <a:effectLst/>
          </p:spPr>
        </p:cxnSp>
        <p:cxnSp>
          <p:nvCxnSpPr>
            <p:cNvPr id="87" name="图形"/>
            <p:cNvCxnSpPr/>
            <p:nvPr/>
          </p:nvCxnSpPr>
          <p:spPr>
            <a:xfrm flipV="1">
              <a:off x="7263620" y="1631852"/>
              <a:ext cx="0" cy="464234"/>
            </a:xfrm>
            <a:prstGeom prst="line">
              <a:avLst/>
            </a:prstGeom>
            <a:noFill/>
            <a:ln w="6350" cap="flat" cmpd="sng" algn="ctr">
              <a:solidFill>
                <a:srgbClr val="E7E6E6">
                  <a:lumMod val="85000"/>
                </a:srgbClr>
              </a:solidFill>
              <a:prstDash val="sysDash"/>
              <a:miter lim="800000"/>
              <a:headEnd type="oval"/>
              <a:tailEnd type="oval"/>
            </a:ln>
            <a:effectLst/>
          </p:spPr>
        </p:cxnSp>
      </p:grpSp>
      <p:grpSp>
        <p:nvGrpSpPr>
          <p:cNvPr id="66" name="Group 26"/>
          <p:cNvGrpSpPr/>
          <p:nvPr/>
        </p:nvGrpSpPr>
        <p:grpSpPr>
          <a:xfrm flipH="1" flipV="1">
            <a:off x="4344757" y="2487395"/>
            <a:ext cx="709519" cy="224087"/>
            <a:chOff x="7258929" y="1631852"/>
            <a:chExt cx="1674056" cy="464234"/>
          </a:xfrm>
        </p:grpSpPr>
        <p:cxnSp>
          <p:nvCxnSpPr>
            <p:cNvPr id="82" name="图形"/>
            <p:cNvCxnSpPr/>
            <p:nvPr/>
          </p:nvCxnSpPr>
          <p:spPr>
            <a:xfrm>
              <a:off x="7258929" y="2096086"/>
              <a:ext cx="1674056" cy="0"/>
            </a:xfrm>
            <a:prstGeom prst="line">
              <a:avLst/>
            </a:prstGeom>
            <a:noFill/>
            <a:ln w="6350" cap="flat" cmpd="sng" algn="ctr">
              <a:solidFill>
                <a:srgbClr val="E7E6E6">
                  <a:lumMod val="85000"/>
                </a:srgbClr>
              </a:solidFill>
              <a:prstDash val="sysDash"/>
              <a:miter lim="800000"/>
              <a:headEnd type="oval"/>
              <a:tailEnd type="oval"/>
            </a:ln>
            <a:effectLst/>
          </p:spPr>
        </p:cxnSp>
        <p:cxnSp>
          <p:nvCxnSpPr>
            <p:cNvPr id="83" name="图形"/>
            <p:cNvCxnSpPr/>
            <p:nvPr/>
          </p:nvCxnSpPr>
          <p:spPr>
            <a:xfrm flipV="1">
              <a:off x="7263620" y="1631852"/>
              <a:ext cx="0" cy="464234"/>
            </a:xfrm>
            <a:prstGeom prst="line">
              <a:avLst/>
            </a:prstGeom>
            <a:noFill/>
            <a:ln w="6350" cap="flat" cmpd="sng" algn="ctr">
              <a:solidFill>
                <a:srgbClr val="E7E6E6">
                  <a:lumMod val="85000"/>
                </a:srgbClr>
              </a:solidFill>
              <a:prstDash val="sysDash"/>
              <a:miter lim="800000"/>
              <a:headEnd type="oval"/>
              <a:tailEnd type="oval"/>
            </a:ln>
            <a:effectLst/>
          </p:spPr>
        </p:cxnSp>
      </p:grpSp>
      <p:grpSp>
        <p:nvGrpSpPr>
          <p:cNvPr id="68" name="Group 32"/>
          <p:cNvGrpSpPr/>
          <p:nvPr/>
        </p:nvGrpSpPr>
        <p:grpSpPr>
          <a:xfrm rot="5400000" flipH="1" flipV="1">
            <a:off x="4088817" y="4361958"/>
            <a:ext cx="400591" cy="683404"/>
            <a:chOff x="7258929" y="1631852"/>
            <a:chExt cx="1674056" cy="464234"/>
          </a:xfrm>
        </p:grpSpPr>
        <p:cxnSp>
          <p:nvCxnSpPr>
            <p:cNvPr id="78" name="图形"/>
            <p:cNvCxnSpPr/>
            <p:nvPr/>
          </p:nvCxnSpPr>
          <p:spPr>
            <a:xfrm>
              <a:off x="7258929" y="2096086"/>
              <a:ext cx="1674056" cy="0"/>
            </a:xfrm>
            <a:prstGeom prst="line">
              <a:avLst/>
            </a:prstGeom>
            <a:noFill/>
            <a:ln w="6350" cap="flat" cmpd="sng" algn="ctr">
              <a:solidFill>
                <a:srgbClr val="E7E6E6">
                  <a:lumMod val="85000"/>
                </a:srgbClr>
              </a:solidFill>
              <a:prstDash val="sysDash"/>
              <a:miter lim="800000"/>
              <a:headEnd type="oval"/>
              <a:tailEnd type="oval"/>
            </a:ln>
            <a:effectLst/>
          </p:spPr>
        </p:cxnSp>
        <p:cxnSp>
          <p:nvCxnSpPr>
            <p:cNvPr id="79" name="图形"/>
            <p:cNvCxnSpPr/>
            <p:nvPr/>
          </p:nvCxnSpPr>
          <p:spPr>
            <a:xfrm flipV="1">
              <a:off x="7263620" y="1631852"/>
              <a:ext cx="0" cy="464234"/>
            </a:xfrm>
            <a:prstGeom prst="line">
              <a:avLst/>
            </a:prstGeom>
            <a:noFill/>
            <a:ln w="6350" cap="flat" cmpd="sng" algn="ctr">
              <a:solidFill>
                <a:srgbClr val="E7E6E6">
                  <a:lumMod val="85000"/>
                </a:srgbClr>
              </a:solidFill>
              <a:prstDash val="sysDash"/>
              <a:miter lim="800000"/>
              <a:headEnd type="oval"/>
              <a:tailEnd type="oval"/>
            </a:ln>
            <a:effectLst/>
          </p:spPr>
        </p:cxnSp>
      </p:grpSp>
      <p:grpSp>
        <p:nvGrpSpPr>
          <p:cNvPr id="70" name="Group 38"/>
          <p:cNvGrpSpPr/>
          <p:nvPr/>
        </p:nvGrpSpPr>
        <p:grpSpPr>
          <a:xfrm>
            <a:off x="1701137" y="3762780"/>
            <a:ext cx="1782234" cy="288751"/>
            <a:chOff x="7258929" y="1631852"/>
            <a:chExt cx="1674056" cy="464234"/>
          </a:xfrm>
        </p:grpSpPr>
        <p:cxnSp>
          <p:nvCxnSpPr>
            <p:cNvPr id="74" name="图形"/>
            <p:cNvCxnSpPr/>
            <p:nvPr/>
          </p:nvCxnSpPr>
          <p:spPr>
            <a:xfrm>
              <a:off x="7258929" y="2096086"/>
              <a:ext cx="1674056" cy="0"/>
            </a:xfrm>
            <a:prstGeom prst="line">
              <a:avLst/>
            </a:prstGeom>
            <a:noFill/>
            <a:ln w="6350" cap="flat" cmpd="sng" algn="ctr">
              <a:solidFill>
                <a:srgbClr val="E7E6E6">
                  <a:lumMod val="85000"/>
                </a:srgbClr>
              </a:solidFill>
              <a:prstDash val="sysDash"/>
              <a:miter lim="800000"/>
              <a:headEnd type="oval"/>
              <a:tailEnd type="oval"/>
            </a:ln>
            <a:effectLst/>
          </p:spPr>
        </p:cxnSp>
        <p:cxnSp>
          <p:nvCxnSpPr>
            <p:cNvPr id="75" name="图形"/>
            <p:cNvCxnSpPr/>
            <p:nvPr/>
          </p:nvCxnSpPr>
          <p:spPr>
            <a:xfrm flipV="1">
              <a:off x="7263620" y="1631852"/>
              <a:ext cx="0" cy="464234"/>
            </a:xfrm>
            <a:prstGeom prst="line">
              <a:avLst/>
            </a:prstGeom>
            <a:noFill/>
            <a:ln w="6350" cap="flat" cmpd="sng" algn="ctr">
              <a:solidFill>
                <a:srgbClr val="E7E6E6">
                  <a:lumMod val="85000"/>
                </a:srgbClr>
              </a:solidFill>
              <a:prstDash val="sysDash"/>
              <a:miter lim="800000"/>
              <a:headEnd type="oval"/>
              <a:tailEnd type="oval"/>
            </a:ln>
            <a:effectLst/>
          </p:spPr>
        </p:cxnSp>
      </p:grpSp>
      <p:sp>
        <p:nvSpPr>
          <p:cNvPr id="102" name="文本框 101"/>
          <p:cNvSpPr txBox="1"/>
          <p:nvPr/>
        </p:nvSpPr>
        <p:spPr>
          <a:xfrm flipH="1">
            <a:off x="1131925" y="2919109"/>
            <a:ext cx="1421633" cy="688202"/>
          </a:xfrm>
          <a:prstGeom prst="rect">
            <a:avLst/>
          </a:prstGeom>
          <a:noFill/>
        </p:spPr>
        <p:txBody>
          <a:bodyPr wrap="square">
            <a:spAutoFit/>
          </a:bodyPr>
          <a:lstStyle/>
          <a:p>
            <a:pPr algn="just">
              <a:lnSpc>
                <a:spcPct val="150000"/>
              </a:lnSpc>
            </a:pPr>
            <a:r>
              <a:rPr lang="zh-CN" altLang="en-US" sz="1400" b="1" kern="100" dirty="0">
                <a:effectLst/>
                <a:latin typeface="黑体" panose="02010609060101010101" charset="-122"/>
                <a:ea typeface="黑体" panose="02010609060101010101" charset="-122"/>
                <a:cs typeface="宋体" panose="02010600030101010101" pitchFamily="2" charset="-122"/>
              </a:rPr>
              <a:t>在发展中增进民生福祉</a:t>
            </a:r>
            <a:endParaRPr lang="zh-CN" altLang="zh-CN" sz="1050" b="1" kern="100" dirty="0">
              <a:effectLst/>
              <a:latin typeface="黑体" panose="02010609060101010101" charset="-122"/>
              <a:ea typeface="黑体" panose="02010609060101010101" charset="-122"/>
              <a:cs typeface="Courier New" panose="02070309020205020404" pitchFamily="49" charset="0"/>
            </a:endParaRPr>
          </a:p>
        </p:txBody>
      </p:sp>
      <p:sp>
        <p:nvSpPr>
          <p:cNvPr id="103" name="文本框 102"/>
          <p:cNvSpPr txBox="1"/>
          <p:nvPr/>
        </p:nvSpPr>
        <p:spPr>
          <a:xfrm flipH="1">
            <a:off x="1896460" y="4688354"/>
            <a:ext cx="2521386" cy="365036"/>
          </a:xfrm>
          <a:prstGeom prst="rect">
            <a:avLst/>
          </a:prstGeom>
          <a:noFill/>
        </p:spPr>
        <p:txBody>
          <a:bodyPr wrap="square">
            <a:spAutoFit/>
          </a:bodyPr>
          <a:lstStyle/>
          <a:p>
            <a:pPr algn="just">
              <a:lnSpc>
                <a:spcPct val="150000"/>
              </a:lnSpc>
            </a:pPr>
            <a:r>
              <a:rPr lang="zh-CN" altLang="en-US" sz="1400" b="1" kern="100" dirty="0">
                <a:effectLst/>
                <a:latin typeface="黑体" panose="02010609060101010101" charset="-122"/>
                <a:ea typeface="黑体" panose="02010609060101010101" charset="-122"/>
                <a:cs typeface="宋体" panose="02010600030101010101" pitchFamily="2" charset="-122"/>
              </a:rPr>
              <a:t>巩固拓展脱贫攻坚成果</a:t>
            </a:r>
            <a:endParaRPr lang="zh-CN" altLang="zh-CN" sz="1050" b="1" kern="100" dirty="0">
              <a:effectLst/>
              <a:latin typeface="黑体" panose="02010609060101010101" charset="-122"/>
              <a:ea typeface="黑体" panose="02010609060101010101" charset="-122"/>
              <a:cs typeface="Courier New" panose="02070309020205020404" pitchFamily="49" charset="0"/>
            </a:endParaRPr>
          </a:p>
        </p:txBody>
      </p:sp>
      <p:sp>
        <p:nvSpPr>
          <p:cNvPr id="104" name="文本框 103"/>
          <p:cNvSpPr txBox="1"/>
          <p:nvPr/>
        </p:nvSpPr>
        <p:spPr>
          <a:xfrm flipH="1">
            <a:off x="2856067" y="2100344"/>
            <a:ext cx="1373139" cy="1011367"/>
          </a:xfrm>
          <a:prstGeom prst="rect">
            <a:avLst/>
          </a:prstGeom>
          <a:noFill/>
        </p:spPr>
        <p:txBody>
          <a:bodyPr wrap="square">
            <a:spAutoFit/>
          </a:bodyPr>
          <a:lstStyle/>
          <a:p>
            <a:pPr algn="just">
              <a:lnSpc>
                <a:spcPct val="150000"/>
              </a:lnSpc>
            </a:pPr>
            <a:r>
              <a:rPr lang="zh-CN" altLang="en-US" sz="1400" b="1" kern="100" dirty="0">
                <a:effectLst/>
                <a:latin typeface="黑体" panose="02010609060101010101" charset="-122"/>
                <a:ea typeface="黑体" panose="02010609060101010101" charset="-122"/>
                <a:cs typeface="宋体" panose="02010600030101010101" pitchFamily="2" charset="-122"/>
              </a:rPr>
              <a:t>加强普惠性、基础性、兜底性民生建设</a:t>
            </a:r>
            <a:endParaRPr lang="zh-CN" altLang="zh-CN" sz="1050" b="1" kern="100" dirty="0">
              <a:effectLst/>
              <a:latin typeface="黑体" panose="02010609060101010101" charset="-122"/>
              <a:ea typeface="黑体" panose="02010609060101010101" charset="-122"/>
              <a:cs typeface="Courier New" panose="02070309020205020404" pitchFamily="49" charset="0"/>
            </a:endParaRPr>
          </a:p>
        </p:txBody>
      </p:sp>
      <p:sp>
        <p:nvSpPr>
          <p:cNvPr id="105" name="文本框 104"/>
          <p:cNvSpPr txBox="1"/>
          <p:nvPr/>
        </p:nvSpPr>
        <p:spPr>
          <a:xfrm flipH="1">
            <a:off x="6555899" y="2281591"/>
            <a:ext cx="2215239" cy="365036"/>
          </a:xfrm>
          <a:prstGeom prst="rect">
            <a:avLst/>
          </a:prstGeom>
          <a:noFill/>
        </p:spPr>
        <p:txBody>
          <a:bodyPr wrap="square">
            <a:spAutoFit/>
          </a:bodyPr>
          <a:lstStyle/>
          <a:p>
            <a:pPr algn="just">
              <a:lnSpc>
                <a:spcPct val="150000"/>
              </a:lnSpc>
            </a:pPr>
            <a:r>
              <a:rPr lang="zh-CN" altLang="en-US" sz="1400" b="1" kern="100" dirty="0">
                <a:effectLst/>
                <a:latin typeface="黑体" panose="02010609060101010101" charset="-122"/>
                <a:ea typeface="黑体" panose="02010609060101010101" charset="-122"/>
                <a:cs typeface="宋体" panose="02010600030101010101" pitchFamily="2" charset="-122"/>
              </a:rPr>
              <a:t>办好人民满意的教育</a:t>
            </a:r>
            <a:endParaRPr lang="zh-CN" altLang="zh-CN" sz="1050" b="1" kern="100" dirty="0">
              <a:effectLst/>
              <a:latin typeface="黑体" panose="02010609060101010101" charset="-122"/>
              <a:ea typeface="黑体" panose="02010609060101010101" charset="-122"/>
              <a:cs typeface="Courier New" panose="02070309020205020404" pitchFamily="49" charset="0"/>
            </a:endParaRPr>
          </a:p>
        </p:txBody>
      </p:sp>
      <p:sp>
        <p:nvSpPr>
          <p:cNvPr id="106" name="文本框 105"/>
          <p:cNvSpPr txBox="1"/>
          <p:nvPr/>
        </p:nvSpPr>
        <p:spPr>
          <a:xfrm flipH="1">
            <a:off x="5613582" y="4451621"/>
            <a:ext cx="2129864" cy="688202"/>
          </a:xfrm>
          <a:prstGeom prst="rect">
            <a:avLst/>
          </a:prstGeom>
          <a:noFill/>
        </p:spPr>
        <p:txBody>
          <a:bodyPr wrap="square">
            <a:spAutoFit/>
          </a:bodyPr>
          <a:lstStyle/>
          <a:p>
            <a:pPr algn="just">
              <a:lnSpc>
                <a:spcPct val="150000"/>
              </a:lnSpc>
            </a:pPr>
            <a:r>
              <a:rPr lang="zh-CN" altLang="en-US" sz="1400" b="1" kern="100" dirty="0">
                <a:effectLst/>
                <a:latin typeface="黑体" panose="02010609060101010101" charset="-122"/>
                <a:ea typeface="黑体" panose="02010609060101010101" charset="-122"/>
                <a:cs typeface="宋体" panose="02010600030101010101" pitchFamily="2" charset="-122"/>
              </a:rPr>
              <a:t>在共建共治共享中推进社会治理现代化</a:t>
            </a:r>
            <a:endParaRPr lang="zh-CN" altLang="zh-CN" sz="1050" b="1" kern="100" dirty="0">
              <a:effectLst/>
              <a:latin typeface="黑体" panose="02010609060101010101" charset="-122"/>
              <a:ea typeface="黑体" panose="02010609060101010101"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5000">
        <p14:prism isInverted="1"/>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330392" y="675607"/>
            <a:ext cx="6635616" cy="894283"/>
            <a:chOff x="2211432" y="1006021"/>
            <a:chExt cx="5261744" cy="894283"/>
          </a:xfrm>
        </p:grpSpPr>
        <p:sp>
          <p:nvSpPr>
            <p:cNvPr id="4" name="圆角矩形 160"/>
            <p:cNvSpPr/>
            <p:nvPr/>
          </p:nvSpPr>
          <p:spPr>
            <a:xfrm>
              <a:off x="2211432" y="1006021"/>
              <a:ext cx="5261744" cy="894283"/>
            </a:xfrm>
            <a:prstGeom prst="roundRect">
              <a:avLst>
                <a:gd name="adj" fmla="val 50000"/>
              </a:avLst>
            </a:prstGeom>
            <a:noFill/>
            <a:ln w="317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760">
                <a:defRPr/>
              </a:pPr>
              <a:endParaRPr lang="zh-CN" altLang="en-US" sz="2000" kern="0" dirty="0">
                <a:solidFill>
                  <a:srgbClr val="FFFFFF"/>
                </a:solidFill>
                <a:latin typeface="+mn-ea"/>
                <a:cs typeface="+mn-ea"/>
              </a:endParaRPr>
            </a:p>
          </p:txBody>
        </p:sp>
        <p:sp>
          <p:nvSpPr>
            <p:cNvPr id="6" name="圆角矩形 161"/>
            <p:cNvSpPr/>
            <p:nvPr/>
          </p:nvSpPr>
          <p:spPr>
            <a:xfrm>
              <a:off x="2283808" y="1077236"/>
              <a:ext cx="5116993" cy="751853"/>
            </a:xfrm>
            <a:prstGeom prst="roundRect">
              <a:avLst>
                <a:gd name="adj" fmla="val 50000"/>
              </a:avLst>
            </a:prstGeom>
            <a:noFill/>
            <a:ln w="50800">
              <a:solidFill>
                <a:srgbClr val="CE271F"/>
              </a:solidFill>
            </a:ln>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760">
                <a:defRPr/>
              </a:pPr>
              <a:endParaRPr lang="zh-CN" altLang="en-US" sz="2000" dirty="0">
                <a:solidFill>
                  <a:srgbClr val="FFFFFF"/>
                </a:solidFill>
                <a:latin typeface="+mn-ea"/>
                <a:cs typeface="+mn-ea"/>
              </a:endParaRPr>
            </a:p>
          </p:txBody>
        </p:sp>
      </p:grpSp>
      <p:sp>
        <p:nvSpPr>
          <p:cNvPr id="5" name="文本框 4"/>
          <p:cNvSpPr txBox="1"/>
          <p:nvPr/>
        </p:nvSpPr>
        <p:spPr>
          <a:xfrm>
            <a:off x="1552954" y="779192"/>
            <a:ext cx="6190492" cy="687111"/>
          </a:xfrm>
          <a:prstGeom prst="rect">
            <a:avLst/>
          </a:prstGeom>
          <a:noFill/>
        </p:spPr>
        <p:txBody>
          <a:bodyPr wrap="square">
            <a:spAutoFit/>
          </a:bodyPr>
          <a:lstStyle/>
          <a:p>
            <a:pPr algn="ctr">
              <a:lnSpc>
                <a:spcPct val="130000"/>
              </a:lnSpc>
            </a:pPr>
            <a:r>
              <a:rPr lang="zh-CN" altLang="en-US" sz="1600" b="1" dirty="0">
                <a:solidFill>
                  <a:schemeClr val="tx1">
                    <a:lumMod val="85000"/>
                    <a:lumOff val="15000"/>
                  </a:schemeClr>
                </a:solidFill>
                <a:latin typeface="黑体" panose="02010609060101010101" charset="-122"/>
                <a:ea typeface="黑体" panose="02010609060101010101" charset="-122"/>
              </a:rPr>
              <a:t>（十三）建设美丽中国</a:t>
            </a:r>
            <a:endParaRPr lang="en-US" altLang="zh-CN" sz="1600" b="1" dirty="0">
              <a:solidFill>
                <a:schemeClr val="tx1">
                  <a:lumMod val="85000"/>
                  <a:lumOff val="15000"/>
                </a:schemeClr>
              </a:solidFill>
              <a:latin typeface="黑体" panose="02010609060101010101" charset="-122"/>
              <a:ea typeface="黑体" panose="02010609060101010101" charset="-122"/>
            </a:endParaRPr>
          </a:p>
          <a:p>
            <a:pPr algn="ctr">
              <a:lnSpc>
                <a:spcPct val="130000"/>
              </a:lnSpc>
            </a:pPr>
            <a:r>
              <a:rPr lang="en-US" altLang="zh-CN" sz="1600" b="1" dirty="0">
                <a:solidFill>
                  <a:schemeClr val="tx1">
                    <a:lumMod val="85000"/>
                    <a:lumOff val="15000"/>
                  </a:schemeClr>
                </a:solidFill>
                <a:latin typeface="黑体" panose="02010609060101010101" charset="-122"/>
                <a:ea typeface="黑体" panose="02010609060101010101" charset="-122"/>
              </a:rPr>
              <a:t>——</a:t>
            </a:r>
            <a:r>
              <a:rPr lang="zh-CN" altLang="en-US" sz="1600" b="1" dirty="0">
                <a:solidFill>
                  <a:schemeClr val="tx1">
                    <a:lumMod val="85000"/>
                    <a:lumOff val="15000"/>
                  </a:schemeClr>
                </a:solidFill>
                <a:latin typeface="黑体" panose="02010609060101010101" charset="-122"/>
                <a:ea typeface="黑体" panose="02010609060101010101" charset="-122"/>
              </a:rPr>
              <a:t>关于新时代中国特色社会主义生态文明建设</a:t>
            </a:r>
            <a:endParaRPr lang="zh-CN" altLang="en-US" sz="1600" b="1" dirty="0">
              <a:solidFill>
                <a:schemeClr val="tx1">
                  <a:lumMod val="85000"/>
                  <a:lumOff val="15000"/>
                </a:schemeClr>
              </a:solidFill>
              <a:latin typeface="黑体" panose="02010609060101010101" charset="-122"/>
              <a:ea typeface="黑体" panose="02010609060101010101" charset="-122"/>
            </a:endParaRPr>
          </a:p>
        </p:txBody>
      </p:sp>
      <p:sp>
        <p:nvSpPr>
          <p:cNvPr id="7" name="矩形 6"/>
          <p:cNvSpPr/>
          <p:nvPr/>
        </p:nvSpPr>
        <p:spPr>
          <a:xfrm>
            <a:off x="1019039" y="1825724"/>
            <a:ext cx="225773" cy="225773"/>
          </a:xfrm>
          <a:prstGeom prst="rect">
            <a:avLst/>
          </a:prstGeom>
          <a:solidFill>
            <a:srgbClr val="CE2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dirty="0">
              <a:latin typeface="+mn-ea"/>
              <a:cs typeface="+mn-ea"/>
            </a:endParaRPr>
          </a:p>
        </p:txBody>
      </p:sp>
      <p:sp>
        <p:nvSpPr>
          <p:cNvPr id="16" name="文本框 15"/>
          <p:cNvSpPr txBox="1"/>
          <p:nvPr/>
        </p:nvSpPr>
        <p:spPr>
          <a:xfrm>
            <a:off x="1283354" y="1705895"/>
            <a:ext cx="7221071" cy="403957"/>
          </a:xfrm>
          <a:prstGeom prst="rect">
            <a:avLst/>
          </a:prstGeom>
          <a:noFill/>
        </p:spPr>
        <p:txBody>
          <a:bodyPr wrap="square">
            <a:spAutoFit/>
          </a:bodyPr>
          <a:lstStyle/>
          <a:p>
            <a:pPr algn="just">
              <a:lnSpc>
                <a:spcPct val="150000"/>
              </a:lnSpc>
            </a:pP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这是</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a:t>
            </a: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纲要（</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2023</a:t>
            </a: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年版）</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a:t>
            </a: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的第十三章。这部分包括六个方面的重要内容。</a:t>
            </a:r>
            <a:endParaRPr lang="zh-CN" altLang="zh-CN" sz="11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17" name="组合 16"/>
          <p:cNvGrpSpPr/>
          <p:nvPr/>
        </p:nvGrpSpPr>
        <p:grpSpPr>
          <a:xfrm>
            <a:off x="500063" y="2245857"/>
            <a:ext cx="1139852" cy="1741199"/>
            <a:chOff x="760159" y="2829902"/>
            <a:chExt cx="1495337" cy="2284225"/>
          </a:xfrm>
        </p:grpSpPr>
        <p:sp>
          <p:nvSpPr>
            <p:cNvPr id="13" name="任意多边形 2"/>
            <p:cNvSpPr/>
            <p:nvPr/>
          </p:nvSpPr>
          <p:spPr>
            <a:xfrm>
              <a:off x="760159" y="2829902"/>
              <a:ext cx="1495337" cy="1884099"/>
            </a:xfrm>
            <a:custGeom>
              <a:avLst/>
              <a:gdLst/>
              <a:ahLst/>
              <a:cxnLst/>
              <a:rect l="l" t="t" r="r" b="b"/>
              <a:pathLst>
                <a:path w="1627911" h="2050865">
                  <a:moveTo>
                    <a:pt x="727038" y="0"/>
                  </a:moveTo>
                  <a:lnTo>
                    <a:pt x="1002809" y="246743"/>
                  </a:lnTo>
                  <a:cubicBezTo>
                    <a:pt x="1082637" y="319314"/>
                    <a:pt x="1128600" y="336248"/>
                    <a:pt x="1206009" y="435429"/>
                  </a:cubicBezTo>
                  <a:cubicBezTo>
                    <a:pt x="1283418" y="534610"/>
                    <a:pt x="1397114" y="694267"/>
                    <a:pt x="1467266" y="841829"/>
                  </a:cubicBezTo>
                  <a:cubicBezTo>
                    <a:pt x="1537418" y="989391"/>
                    <a:pt x="1639018" y="1163562"/>
                    <a:pt x="1626923" y="1320800"/>
                  </a:cubicBezTo>
                  <a:cubicBezTo>
                    <a:pt x="1614828" y="1478038"/>
                    <a:pt x="1508390" y="1671562"/>
                    <a:pt x="1394695" y="1785257"/>
                  </a:cubicBezTo>
                  <a:cubicBezTo>
                    <a:pt x="1281000" y="1898952"/>
                    <a:pt x="1039095" y="1957010"/>
                    <a:pt x="944752" y="2002972"/>
                  </a:cubicBezTo>
                  <a:cubicBezTo>
                    <a:pt x="889326" y="2029975"/>
                    <a:pt x="873142" y="2043618"/>
                    <a:pt x="860637" y="2050865"/>
                  </a:cubicBezTo>
                  <a:lnTo>
                    <a:pt x="835309" y="1907408"/>
                  </a:lnTo>
                  <a:lnTo>
                    <a:pt x="1121754" y="1654069"/>
                  </a:lnTo>
                  <a:lnTo>
                    <a:pt x="1138917" y="1643674"/>
                  </a:lnTo>
                  <a:lnTo>
                    <a:pt x="821957" y="1831780"/>
                  </a:lnTo>
                  <a:lnTo>
                    <a:pt x="773772" y="1558861"/>
                  </a:lnTo>
                  <a:lnTo>
                    <a:pt x="745980" y="1558861"/>
                  </a:lnTo>
                  <a:lnTo>
                    <a:pt x="745980" y="1730183"/>
                  </a:lnTo>
                  <a:lnTo>
                    <a:pt x="412509" y="1336554"/>
                  </a:lnTo>
                  <a:lnTo>
                    <a:pt x="395438" y="1312249"/>
                  </a:lnTo>
                  <a:lnTo>
                    <a:pt x="745980" y="1832384"/>
                  </a:lnTo>
                  <a:lnTo>
                    <a:pt x="745980" y="2047575"/>
                  </a:lnTo>
                  <a:cubicBezTo>
                    <a:pt x="731225" y="2043153"/>
                    <a:pt x="715535" y="2037577"/>
                    <a:pt x="698009" y="2032000"/>
                  </a:cubicBezTo>
                  <a:cubicBezTo>
                    <a:pt x="644790" y="2015067"/>
                    <a:pt x="601247" y="2012648"/>
                    <a:pt x="509323" y="1959429"/>
                  </a:cubicBezTo>
                  <a:cubicBezTo>
                    <a:pt x="417399" y="1906210"/>
                    <a:pt x="231133" y="1843315"/>
                    <a:pt x="146466" y="1712686"/>
                  </a:cubicBezTo>
                  <a:cubicBezTo>
                    <a:pt x="61799" y="1582057"/>
                    <a:pt x="-10772" y="1354667"/>
                    <a:pt x="1323" y="1175657"/>
                  </a:cubicBezTo>
                  <a:cubicBezTo>
                    <a:pt x="13418" y="996647"/>
                    <a:pt x="98085" y="834572"/>
                    <a:pt x="219038" y="638629"/>
                  </a:cubicBezTo>
                  <a:cubicBezTo>
                    <a:pt x="339991" y="442686"/>
                    <a:pt x="533514" y="221343"/>
                    <a:pt x="727038" y="0"/>
                  </a:cubicBezTo>
                  <a:close/>
                </a:path>
              </a:pathLst>
            </a:custGeom>
            <a:solidFill>
              <a:srgbClr val="B40607"/>
            </a:solidFill>
            <a:ln w="12700" cap="flat" cmpd="sng" algn="ctr">
              <a:noFill/>
              <a:prstDash val="solid"/>
              <a:miter lim="800000"/>
            </a:ln>
            <a:effectLst/>
          </p:spPr>
          <p:txBody>
            <a:bodyPr lIns="92966" tIns="46483" rIns="92966" bIns="46483"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30" b="0" i="0" u="none" strike="noStrike" kern="0" cap="none" spc="0" normalizeH="0" baseline="0" noProof="0">
                <a:ln>
                  <a:noFill/>
                </a:ln>
                <a:solidFill>
                  <a:prstClr val="white"/>
                </a:solidFill>
                <a:effectLst/>
                <a:uLnTx/>
                <a:uFillTx/>
                <a:latin typeface="Calibri" panose="020F0502020204030204"/>
                <a:ea typeface="等线" panose="02010600030101010101" charset="-122"/>
                <a:cs typeface="+mn-ea"/>
                <a:sym typeface="+mn-lt"/>
              </a:endParaRPr>
            </a:p>
          </p:txBody>
        </p:sp>
        <p:sp>
          <p:nvSpPr>
            <p:cNvPr id="14" name="矩形 1"/>
            <p:cNvSpPr>
              <a:spLocks noChangeAspect="1"/>
            </p:cNvSpPr>
            <p:nvPr/>
          </p:nvSpPr>
          <p:spPr>
            <a:xfrm>
              <a:off x="1093823" y="3979379"/>
              <a:ext cx="742544" cy="1134748"/>
            </a:xfrm>
            <a:custGeom>
              <a:avLst/>
              <a:gdLst/>
              <a:ahLst/>
              <a:cxnLst/>
              <a:rect l="l" t="t" r="r" b="b"/>
              <a:pathLst>
                <a:path w="743479" h="1136023">
                  <a:moveTo>
                    <a:pt x="0" y="0"/>
                  </a:moveTo>
                  <a:lnTo>
                    <a:pt x="17071" y="24305"/>
                  </a:lnTo>
                  <a:lnTo>
                    <a:pt x="361810" y="431235"/>
                  </a:lnTo>
                  <a:lnTo>
                    <a:pt x="361810" y="271926"/>
                  </a:lnTo>
                  <a:lnTo>
                    <a:pt x="372994" y="271926"/>
                  </a:lnTo>
                  <a:lnTo>
                    <a:pt x="418483" y="524300"/>
                  </a:lnTo>
                  <a:lnTo>
                    <a:pt x="743479" y="331425"/>
                  </a:lnTo>
                  <a:lnTo>
                    <a:pt x="726316" y="341820"/>
                  </a:lnTo>
                  <a:lnTo>
                    <a:pt x="432440" y="601731"/>
                  </a:lnTo>
                  <a:lnTo>
                    <a:pt x="528745" y="1136023"/>
                  </a:lnTo>
                  <a:lnTo>
                    <a:pt x="361810" y="1136023"/>
                  </a:lnTo>
                  <a:lnTo>
                    <a:pt x="361810" y="536854"/>
                  </a:lnTo>
                  <a:close/>
                </a:path>
              </a:pathLst>
            </a:custGeom>
            <a:solidFill>
              <a:sysClr val="window" lastClr="FFFFFF">
                <a:lumMod val="65000"/>
              </a:sysClr>
            </a:solidFill>
            <a:ln w="12700" cap="flat" cmpd="sng" algn="ctr">
              <a:noFill/>
              <a:prstDash val="solid"/>
              <a:miter lim="800000"/>
            </a:ln>
            <a:effectLst/>
          </p:spPr>
          <p:txBody>
            <a:bodyPr lIns="92966" tIns="46483" rIns="92966" bIns="46483"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30" b="0" i="0" u="none" strike="noStrike" kern="0" cap="none" spc="0" normalizeH="0" baseline="0" noProof="0">
                <a:ln>
                  <a:noFill/>
                </a:ln>
                <a:solidFill>
                  <a:prstClr val="white"/>
                </a:solidFill>
                <a:effectLst/>
                <a:uLnTx/>
                <a:uFillTx/>
                <a:latin typeface="Calibri" panose="020F0502020204030204"/>
                <a:ea typeface="等线" panose="02010600030101010101" charset="-122"/>
                <a:cs typeface="+mn-ea"/>
                <a:sym typeface="+mn-lt"/>
              </a:endParaRPr>
            </a:p>
          </p:txBody>
        </p:sp>
      </p:grpSp>
      <p:sp>
        <p:nvSpPr>
          <p:cNvPr id="18" name="文本框 17"/>
          <p:cNvSpPr txBox="1"/>
          <p:nvPr/>
        </p:nvSpPr>
        <p:spPr>
          <a:xfrm flipH="1">
            <a:off x="454776" y="3926140"/>
            <a:ext cx="1270313" cy="688202"/>
          </a:xfrm>
          <a:prstGeom prst="rect">
            <a:avLst/>
          </a:prstGeom>
          <a:noFill/>
        </p:spPr>
        <p:txBody>
          <a:bodyPr wrap="square">
            <a:spAutoFit/>
          </a:bodyPr>
          <a:lstStyle/>
          <a:p>
            <a:pPr algn="just">
              <a:lnSpc>
                <a:spcPct val="150000"/>
              </a:lnSpc>
            </a:pPr>
            <a:r>
              <a:rPr lang="zh-CN" altLang="en-US" sz="1400" b="1" kern="100" dirty="0">
                <a:effectLst/>
                <a:latin typeface="黑体" panose="02010609060101010101" charset="-122"/>
                <a:ea typeface="黑体" panose="02010609060101010101" charset="-122"/>
                <a:cs typeface="宋体" panose="02010600030101010101" pitchFamily="2" charset="-122"/>
              </a:rPr>
              <a:t>坚持人与自然和谐共生</a:t>
            </a:r>
            <a:endParaRPr lang="zh-CN" altLang="zh-CN" sz="1050" b="1" kern="100" dirty="0">
              <a:effectLst/>
              <a:latin typeface="黑体" panose="02010609060101010101" charset="-122"/>
              <a:ea typeface="黑体" panose="02010609060101010101" charset="-122"/>
              <a:cs typeface="Courier New" panose="02070309020205020404" pitchFamily="49" charset="0"/>
            </a:endParaRPr>
          </a:p>
        </p:txBody>
      </p:sp>
      <p:grpSp>
        <p:nvGrpSpPr>
          <p:cNvPr id="19" name="组合 18"/>
          <p:cNvGrpSpPr/>
          <p:nvPr/>
        </p:nvGrpSpPr>
        <p:grpSpPr>
          <a:xfrm>
            <a:off x="1705228" y="2615406"/>
            <a:ext cx="1139852" cy="1741199"/>
            <a:chOff x="760159" y="2829902"/>
            <a:chExt cx="1495337" cy="2284225"/>
          </a:xfrm>
        </p:grpSpPr>
        <p:sp>
          <p:nvSpPr>
            <p:cNvPr id="20" name="任意多边形 2"/>
            <p:cNvSpPr/>
            <p:nvPr/>
          </p:nvSpPr>
          <p:spPr>
            <a:xfrm>
              <a:off x="760159" y="2829902"/>
              <a:ext cx="1495337" cy="1884099"/>
            </a:xfrm>
            <a:custGeom>
              <a:avLst/>
              <a:gdLst/>
              <a:ahLst/>
              <a:cxnLst/>
              <a:rect l="l" t="t" r="r" b="b"/>
              <a:pathLst>
                <a:path w="1627911" h="2050865">
                  <a:moveTo>
                    <a:pt x="727038" y="0"/>
                  </a:moveTo>
                  <a:lnTo>
                    <a:pt x="1002809" y="246743"/>
                  </a:lnTo>
                  <a:cubicBezTo>
                    <a:pt x="1082637" y="319314"/>
                    <a:pt x="1128600" y="336248"/>
                    <a:pt x="1206009" y="435429"/>
                  </a:cubicBezTo>
                  <a:cubicBezTo>
                    <a:pt x="1283418" y="534610"/>
                    <a:pt x="1397114" y="694267"/>
                    <a:pt x="1467266" y="841829"/>
                  </a:cubicBezTo>
                  <a:cubicBezTo>
                    <a:pt x="1537418" y="989391"/>
                    <a:pt x="1639018" y="1163562"/>
                    <a:pt x="1626923" y="1320800"/>
                  </a:cubicBezTo>
                  <a:cubicBezTo>
                    <a:pt x="1614828" y="1478038"/>
                    <a:pt x="1508390" y="1671562"/>
                    <a:pt x="1394695" y="1785257"/>
                  </a:cubicBezTo>
                  <a:cubicBezTo>
                    <a:pt x="1281000" y="1898952"/>
                    <a:pt x="1039095" y="1957010"/>
                    <a:pt x="944752" y="2002972"/>
                  </a:cubicBezTo>
                  <a:cubicBezTo>
                    <a:pt x="889326" y="2029975"/>
                    <a:pt x="873142" y="2043618"/>
                    <a:pt x="860637" y="2050865"/>
                  </a:cubicBezTo>
                  <a:lnTo>
                    <a:pt x="835309" y="1907408"/>
                  </a:lnTo>
                  <a:lnTo>
                    <a:pt x="1121754" y="1654069"/>
                  </a:lnTo>
                  <a:lnTo>
                    <a:pt x="1138917" y="1643674"/>
                  </a:lnTo>
                  <a:lnTo>
                    <a:pt x="821957" y="1831780"/>
                  </a:lnTo>
                  <a:lnTo>
                    <a:pt x="773772" y="1558861"/>
                  </a:lnTo>
                  <a:lnTo>
                    <a:pt x="745980" y="1558861"/>
                  </a:lnTo>
                  <a:lnTo>
                    <a:pt x="745980" y="1730183"/>
                  </a:lnTo>
                  <a:lnTo>
                    <a:pt x="412509" y="1336554"/>
                  </a:lnTo>
                  <a:lnTo>
                    <a:pt x="395438" y="1312249"/>
                  </a:lnTo>
                  <a:lnTo>
                    <a:pt x="745980" y="1832384"/>
                  </a:lnTo>
                  <a:lnTo>
                    <a:pt x="745980" y="2047575"/>
                  </a:lnTo>
                  <a:cubicBezTo>
                    <a:pt x="731225" y="2043153"/>
                    <a:pt x="715535" y="2037577"/>
                    <a:pt x="698009" y="2032000"/>
                  </a:cubicBezTo>
                  <a:cubicBezTo>
                    <a:pt x="644790" y="2015067"/>
                    <a:pt x="601247" y="2012648"/>
                    <a:pt x="509323" y="1959429"/>
                  </a:cubicBezTo>
                  <a:cubicBezTo>
                    <a:pt x="417399" y="1906210"/>
                    <a:pt x="231133" y="1843315"/>
                    <a:pt x="146466" y="1712686"/>
                  </a:cubicBezTo>
                  <a:cubicBezTo>
                    <a:pt x="61799" y="1582057"/>
                    <a:pt x="-10772" y="1354667"/>
                    <a:pt x="1323" y="1175657"/>
                  </a:cubicBezTo>
                  <a:cubicBezTo>
                    <a:pt x="13418" y="996647"/>
                    <a:pt x="98085" y="834572"/>
                    <a:pt x="219038" y="638629"/>
                  </a:cubicBezTo>
                  <a:cubicBezTo>
                    <a:pt x="339991" y="442686"/>
                    <a:pt x="533514" y="221343"/>
                    <a:pt x="727038" y="0"/>
                  </a:cubicBezTo>
                  <a:close/>
                </a:path>
              </a:pathLst>
            </a:custGeom>
            <a:solidFill>
              <a:srgbClr val="B40607"/>
            </a:solidFill>
            <a:ln w="12700" cap="flat" cmpd="sng" algn="ctr">
              <a:noFill/>
              <a:prstDash val="solid"/>
              <a:miter lim="800000"/>
            </a:ln>
            <a:effectLst/>
          </p:spPr>
          <p:txBody>
            <a:bodyPr lIns="92966" tIns="46483" rIns="92966" bIns="46483"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30" b="0" i="0" u="none" strike="noStrike" kern="0" cap="none" spc="0" normalizeH="0" baseline="0" noProof="0">
                <a:ln>
                  <a:noFill/>
                </a:ln>
                <a:solidFill>
                  <a:prstClr val="white"/>
                </a:solidFill>
                <a:effectLst/>
                <a:uLnTx/>
                <a:uFillTx/>
                <a:latin typeface="Calibri" panose="020F0502020204030204"/>
                <a:ea typeface="等线" panose="02010600030101010101" charset="-122"/>
                <a:cs typeface="+mn-ea"/>
                <a:sym typeface="+mn-lt"/>
              </a:endParaRPr>
            </a:p>
          </p:txBody>
        </p:sp>
        <p:sp>
          <p:nvSpPr>
            <p:cNvPr id="21" name="矩形 1"/>
            <p:cNvSpPr>
              <a:spLocks noChangeAspect="1"/>
            </p:cNvSpPr>
            <p:nvPr/>
          </p:nvSpPr>
          <p:spPr>
            <a:xfrm>
              <a:off x="1093823" y="3979379"/>
              <a:ext cx="742544" cy="1134748"/>
            </a:xfrm>
            <a:custGeom>
              <a:avLst/>
              <a:gdLst/>
              <a:ahLst/>
              <a:cxnLst/>
              <a:rect l="l" t="t" r="r" b="b"/>
              <a:pathLst>
                <a:path w="743479" h="1136023">
                  <a:moveTo>
                    <a:pt x="0" y="0"/>
                  </a:moveTo>
                  <a:lnTo>
                    <a:pt x="17071" y="24305"/>
                  </a:lnTo>
                  <a:lnTo>
                    <a:pt x="361810" y="431235"/>
                  </a:lnTo>
                  <a:lnTo>
                    <a:pt x="361810" y="271926"/>
                  </a:lnTo>
                  <a:lnTo>
                    <a:pt x="372994" y="271926"/>
                  </a:lnTo>
                  <a:lnTo>
                    <a:pt x="418483" y="524300"/>
                  </a:lnTo>
                  <a:lnTo>
                    <a:pt x="743479" y="331425"/>
                  </a:lnTo>
                  <a:lnTo>
                    <a:pt x="726316" y="341820"/>
                  </a:lnTo>
                  <a:lnTo>
                    <a:pt x="432440" y="601731"/>
                  </a:lnTo>
                  <a:lnTo>
                    <a:pt x="528745" y="1136023"/>
                  </a:lnTo>
                  <a:lnTo>
                    <a:pt x="361810" y="1136023"/>
                  </a:lnTo>
                  <a:lnTo>
                    <a:pt x="361810" y="536854"/>
                  </a:lnTo>
                  <a:close/>
                </a:path>
              </a:pathLst>
            </a:custGeom>
            <a:solidFill>
              <a:sysClr val="window" lastClr="FFFFFF">
                <a:lumMod val="65000"/>
              </a:sysClr>
            </a:solidFill>
            <a:ln w="12700" cap="flat" cmpd="sng" algn="ctr">
              <a:noFill/>
              <a:prstDash val="solid"/>
              <a:miter lim="800000"/>
            </a:ln>
            <a:effectLst/>
          </p:spPr>
          <p:txBody>
            <a:bodyPr lIns="92966" tIns="46483" rIns="92966" bIns="46483"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30" b="0" i="0" u="none" strike="noStrike" kern="0" cap="none" spc="0" normalizeH="0" baseline="0" noProof="0">
                <a:ln>
                  <a:noFill/>
                </a:ln>
                <a:solidFill>
                  <a:prstClr val="white"/>
                </a:solidFill>
                <a:effectLst/>
                <a:uLnTx/>
                <a:uFillTx/>
                <a:latin typeface="Calibri" panose="020F0502020204030204"/>
                <a:ea typeface="等线" panose="02010600030101010101" charset="-122"/>
                <a:cs typeface="+mn-ea"/>
                <a:sym typeface="+mn-lt"/>
              </a:endParaRPr>
            </a:p>
          </p:txBody>
        </p:sp>
      </p:grpSp>
      <p:sp>
        <p:nvSpPr>
          <p:cNvPr id="22" name="文本框 21"/>
          <p:cNvSpPr txBox="1"/>
          <p:nvPr/>
        </p:nvSpPr>
        <p:spPr>
          <a:xfrm flipH="1">
            <a:off x="1655218" y="4306491"/>
            <a:ext cx="1270313" cy="688202"/>
          </a:xfrm>
          <a:prstGeom prst="rect">
            <a:avLst/>
          </a:prstGeom>
          <a:noFill/>
        </p:spPr>
        <p:txBody>
          <a:bodyPr wrap="square">
            <a:spAutoFit/>
          </a:bodyPr>
          <a:lstStyle/>
          <a:p>
            <a:pPr algn="just">
              <a:lnSpc>
                <a:spcPct val="150000"/>
              </a:lnSpc>
            </a:pPr>
            <a:r>
              <a:rPr lang="zh-CN" altLang="en-US" sz="1400" b="1" kern="100" dirty="0">
                <a:effectLst/>
                <a:latin typeface="黑体" panose="02010609060101010101" charset="-122"/>
                <a:ea typeface="黑体" panose="02010609060101010101" charset="-122"/>
                <a:cs typeface="宋体" panose="02010600030101010101" pitchFamily="2" charset="-122"/>
              </a:rPr>
              <a:t>绿水青山就是金山银山</a:t>
            </a:r>
            <a:endParaRPr lang="zh-CN" altLang="zh-CN" sz="1050" b="1" kern="100" dirty="0">
              <a:effectLst/>
              <a:latin typeface="黑体" panose="02010609060101010101" charset="-122"/>
              <a:ea typeface="黑体" panose="02010609060101010101" charset="-122"/>
              <a:cs typeface="Courier New" panose="02070309020205020404" pitchFamily="49" charset="0"/>
            </a:endParaRPr>
          </a:p>
        </p:txBody>
      </p:sp>
      <p:grpSp>
        <p:nvGrpSpPr>
          <p:cNvPr id="65" name="组合 64"/>
          <p:cNvGrpSpPr/>
          <p:nvPr/>
        </p:nvGrpSpPr>
        <p:grpSpPr>
          <a:xfrm>
            <a:off x="3036131" y="2250361"/>
            <a:ext cx="1139852" cy="1741199"/>
            <a:chOff x="760159" y="2829902"/>
            <a:chExt cx="1495337" cy="2284225"/>
          </a:xfrm>
        </p:grpSpPr>
        <p:sp>
          <p:nvSpPr>
            <p:cNvPr id="67" name="任意多边形 2"/>
            <p:cNvSpPr/>
            <p:nvPr/>
          </p:nvSpPr>
          <p:spPr>
            <a:xfrm>
              <a:off x="760159" y="2829902"/>
              <a:ext cx="1495337" cy="1884099"/>
            </a:xfrm>
            <a:custGeom>
              <a:avLst/>
              <a:gdLst/>
              <a:ahLst/>
              <a:cxnLst/>
              <a:rect l="l" t="t" r="r" b="b"/>
              <a:pathLst>
                <a:path w="1627911" h="2050865">
                  <a:moveTo>
                    <a:pt x="727038" y="0"/>
                  </a:moveTo>
                  <a:lnTo>
                    <a:pt x="1002809" y="246743"/>
                  </a:lnTo>
                  <a:cubicBezTo>
                    <a:pt x="1082637" y="319314"/>
                    <a:pt x="1128600" y="336248"/>
                    <a:pt x="1206009" y="435429"/>
                  </a:cubicBezTo>
                  <a:cubicBezTo>
                    <a:pt x="1283418" y="534610"/>
                    <a:pt x="1397114" y="694267"/>
                    <a:pt x="1467266" y="841829"/>
                  </a:cubicBezTo>
                  <a:cubicBezTo>
                    <a:pt x="1537418" y="989391"/>
                    <a:pt x="1639018" y="1163562"/>
                    <a:pt x="1626923" y="1320800"/>
                  </a:cubicBezTo>
                  <a:cubicBezTo>
                    <a:pt x="1614828" y="1478038"/>
                    <a:pt x="1508390" y="1671562"/>
                    <a:pt x="1394695" y="1785257"/>
                  </a:cubicBezTo>
                  <a:cubicBezTo>
                    <a:pt x="1281000" y="1898952"/>
                    <a:pt x="1039095" y="1957010"/>
                    <a:pt x="944752" y="2002972"/>
                  </a:cubicBezTo>
                  <a:cubicBezTo>
                    <a:pt x="889326" y="2029975"/>
                    <a:pt x="873142" y="2043618"/>
                    <a:pt x="860637" y="2050865"/>
                  </a:cubicBezTo>
                  <a:lnTo>
                    <a:pt x="835309" y="1907408"/>
                  </a:lnTo>
                  <a:lnTo>
                    <a:pt x="1121754" y="1654069"/>
                  </a:lnTo>
                  <a:lnTo>
                    <a:pt x="1138917" y="1643674"/>
                  </a:lnTo>
                  <a:lnTo>
                    <a:pt x="821957" y="1831780"/>
                  </a:lnTo>
                  <a:lnTo>
                    <a:pt x="773772" y="1558861"/>
                  </a:lnTo>
                  <a:lnTo>
                    <a:pt x="745980" y="1558861"/>
                  </a:lnTo>
                  <a:lnTo>
                    <a:pt x="745980" y="1730183"/>
                  </a:lnTo>
                  <a:lnTo>
                    <a:pt x="412509" y="1336554"/>
                  </a:lnTo>
                  <a:lnTo>
                    <a:pt x="395438" y="1312249"/>
                  </a:lnTo>
                  <a:lnTo>
                    <a:pt x="745980" y="1832384"/>
                  </a:lnTo>
                  <a:lnTo>
                    <a:pt x="745980" y="2047575"/>
                  </a:lnTo>
                  <a:cubicBezTo>
                    <a:pt x="731225" y="2043153"/>
                    <a:pt x="715535" y="2037577"/>
                    <a:pt x="698009" y="2032000"/>
                  </a:cubicBezTo>
                  <a:cubicBezTo>
                    <a:pt x="644790" y="2015067"/>
                    <a:pt x="601247" y="2012648"/>
                    <a:pt x="509323" y="1959429"/>
                  </a:cubicBezTo>
                  <a:cubicBezTo>
                    <a:pt x="417399" y="1906210"/>
                    <a:pt x="231133" y="1843315"/>
                    <a:pt x="146466" y="1712686"/>
                  </a:cubicBezTo>
                  <a:cubicBezTo>
                    <a:pt x="61799" y="1582057"/>
                    <a:pt x="-10772" y="1354667"/>
                    <a:pt x="1323" y="1175657"/>
                  </a:cubicBezTo>
                  <a:cubicBezTo>
                    <a:pt x="13418" y="996647"/>
                    <a:pt x="98085" y="834572"/>
                    <a:pt x="219038" y="638629"/>
                  </a:cubicBezTo>
                  <a:cubicBezTo>
                    <a:pt x="339991" y="442686"/>
                    <a:pt x="533514" y="221343"/>
                    <a:pt x="727038" y="0"/>
                  </a:cubicBezTo>
                  <a:close/>
                </a:path>
              </a:pathLst>
            </a:custGeom>
            <a:solidFill>
              <a:srgbClr val="B40607"/>
            </a:solidFill>
            <a:ln w="12700" cap="flat" cmpd="sng" algn="ctr">
              <a:noFill/>
              <a:prstDash val="solid"/>
              <a:miter lim="800000"/>
            </a:ln>
            <a:effectLst/>
          </p:spPr>
          <p:txBody>
            <a:bodyPr lIns="92966" tIns="46483" rIns="92966" bIns="46483"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30" b="0" i="0" u="none" strike="noStrike" kern="0" cap="none" spc="0" normalizeH="0" baseline="0" noProof="0">
                <a:ln>
                  <a:noFill/>
                </a:ln>
                <a:solidFill>
                  <a:prstClr val="white"/>
                </a:solidFill>
                <a:effectLst/>
                <a:uLnTx/>
                <a:uFillTx/>
                <a:latin typeface="Calibri" panose="020F0502020204030204"/>
                <a:ea typeface="等线" panose="02010600030101010101" charset="-122"/>
                <a:cs typeface="+mn-ea"/>
                <a:sym typeface="+mn-lt"/>
              </a:endParaRPr>
            </a:p>
          </p:txBody>
        </p:sp>
        <p:sp>
          <p:nvSpPr>
            <p:cNvPr id="69" name="矩形 1"/>
            <p:cNvSpPr>
              <a:spLocks noChangeAspect="1"/>
            </p:cNvSpPr>
            <p:nvPr/>
          </p:nvSpPr>
          <p:spPr>
            <a:xfrm>
              <a:off x="1093823" y="3979379"/>
              <a:ext cx="742544" cy="1134748"/>
            </a:xfrm>
            <a:custGeom>
              <a:avLst/>
              <a:gdLst/>
              <a:ahLst/>
              <a:cxnLst/>
              <a:rect l="l" t="t" r="r" b="b"/>
              <a:pathLst>
                <a:path w="743479" h="1136023">
                  <a:moveTo>
                    <a:pt x="0" y="0"/>
                  </a:moveTo>
                  <a:lnTo>
                    <a:pt x="17071" y="24305"/>
                  </a:lnTo>
                  <a:lnTo>
                    <a:pt x="361810" y="431235"/>
                  </a:lnTo>
                  <a:lnTo>
                    <a:pt x="361810" y="271926"/>
                  </a:lnTo>
                  <a:lnTo>
                    <a:pt x="372994" y="271926"/>
                  </a:lnTo>
                  <a:lnTo>
                    <a:pt x="418483" y="524300"/>
                  </a:lnTo>
                  <a:lnTo>
                    <a:pt x="743479" y="331425"/>
                  </a:lnTo>
                  <a:lnTo>
                    <a:pt x="726316" y="341820"/>
                  </a:lnTo>
                  <a:lnTo>
                    <a:pt x="432440" y="601731"/>
                  </a:lnTo>
                  <a:lnTo>
                    <a:pt x="528745" y="1136023"/>
                  </a:lnTo>
                  <a:lnTo>
                    <a:pt x="361810" y="1136023"/>
                  </a:lnTo>
                  <a:lnTo>
                    <a:pt x="361810" y="536854"/>
                  </a:lnTo>
                  <a:close/>
                </a:path>
              </a:pathLst>
            </a:custGeom>
            <a:solidFill>
              <a:sysClr val="window" lastClr="FFFFFF">
                <a:lumMod val="65000"/>
              </a:sysClr>
            </a:solidFill>
            <a:ln w="12700" cap="flat" cmpd="sng" algn="ctr">
              <a:noFill/>
              <a:prstDash val="solid"/>
              <a:miter lim="800000"/>
            </a:ln>
            <a:effectLst/>
          </p:spPr>
          <p:txBody>
            <a:bodyPr lIns="92966" tIns="46483" rIns="92966" bIns="46483"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30" b="0" i="0" u="none" strike="noStrike" kern="0" cap="none" spc="0" normalizeH="0" baseline="0" noProof="0">
                <a:ln>
                  <a:noFill/>
                </a:ln>
                <a:solidFill>
                  <a:prstClr val="white"/>
                </a:solidFill>
                <a:effectLst/>
                <a:uLnTx/>
                <a:uFillTx/>
                <a:latin typeface="Calibri" panose="020F0502020204030204"/>
                <a:ea typeface="等线" panose="02010600030101010101" charset="-122"/>
                <a:cs typeface="+mn-ea"/>
                <a:sym typeface="+mn-lt"/>
              </a:endParaRPr>
            </a:p>
          </p:txBody>
        </p:sp>
      </p:grpSp>
      <p:sp>
        <p:nvSpPr>
          <p:cNvPr id="71" name="文本框 70"/>
          <p:cNvSpPr txBox="1"/>
          <p:nvPr/>
        </p:nvSpPr>
        <p:spPr>
          <a:xfrm flipH="1">
            <a:off x="3076325" y="3987056"/>
            <a:ext cx="1039540" cy="688202"/>
          </a:xfrm>
          <a:prstGeom prst="rect">
            <a:avLst/>
          </a:prstGeom>
          <a:noFill/>
        </p:spPr>
        <p:txBody>
          <a:bodyPr wrap="square">
            <a:spAutoFit/>
          </a:bodyPr>
          <a:lstStyle/>
          <a:p>
            <a:pPr algn="just">
              <a:lnSpc>
                <a:spcPct val="150000"/>
              </a:lnSpc>
            </a:pPr>
            <a:r>
              <a:rPr lang="zh-CN" altLang="en-US" sz="1400" b="1" kern="100" dirty="0">
                <a:effectLst/>
                <a:latin typeface="黑体" panose="02010609060101010101" charset="-122"/>
                <a:ea typeface="黑体" panose="02010609060101010101" charset="-122"/>
                <a:cs typeface="宋体" panose="02010600030101010101" pitchFamily="2" charset="-122"/>
              </a:rPr>
              <a:t>推进绿色低碳发展</a:t>
            </a:r>
            <a:endParaRPr lang="zh-CN" altLang="zh-CN" sz="1050" b="1" kern="100" dirty="0">
              <a:effectLst/>
              <a:latin typeface="黑体" panose="02010609060101010101" charset="-122"/>
              <a:ea typeface="黑体" panose="02010609060101010101" charset="-122"/>
              <a:cs typeface="Courier New" panose="02070309020205020404" pitchFamily="49" charset="0"/>
            </a:endParaRPr>
          </a:p>
        </p:txBody>
      </p:sp>
      <p:grpSp>
        <p:nvGrpSpPr>
          <p:cNvPr id="72" name="组合 71"/>
          <p:cNvGrpSpPr/>
          <p:nvPr/>
        </p:nvGrpSpPr>
        <p:grpSpPr>
          <a:xfrm>
            <a:off x="4498166" y="2621019"/>
            <a:ext cx="1139852" cy="1741199"/>
            <a:chOff x="760159" y="2829902"/>
            <a:chExt cx="1495337" cy="2284225"/>
          </a:xfrm>
        </p:grpSpPr>
        <p:sp>
          <p:nvSpPr>
            <p:cNvPr id="73" name="任意多边形 2"/>
            <p:cNvSpPr/>
            <p:nvPr/>
          </p:nvSpPr>
          <p:spPr>
            <a:xfrm>
              <a:off x="760159" y="2829902"/>
              <a:ext cx="1495337" cy="1884099"/>
            </a:xfrm>
            <a:custGeom>
              <a:avLst/>
              <a:gdLst/>
              <a:ahLst/>
              <a:cxnLst/>
              <a:rect l="l" t="t" r="r" b="b"/>
              <a:pathLst>
                <a:path w="1627911" h="2050865">
                  <a:moveTo>
                    <a:pt x="727038" y="0"/>
                  </a:moveTo>
                  <a:lnTo>
                    <a:pt x="1002809" y="246743"/>
                  </a:lnTo>
                  <a:cubicBezTo>
                    <a:pt x="1082637" y="319314"/>
                    <a:pt x="1128600" y="336248"/>
                    <a:pt x="1206009" y="435429"/>
                  </a:cubicBezTo>
                  <a:cubicBezTo>
                    <a:pt x="1283418" y="534610"/>
                    <a:pt x="1397114" y="694267"/>
                    <a:pt x="1467266" y="841829"/>
                  </a:cubicBezTo>
                  <a:cubicBezTo>
                    <a:pt x="1537418" y="989391"/>
                    <a:pt x="1639018" y="1163562"/>
                    <a:pt x="1626923" y="1320800"/>
                  </a:cubicBezTo>
                  <a:cubicBezTo>
                    <a:pt x="1614828" y="1478038"/>
                    <a:pt x="1508390" y="1671562"/>
                    <a:pt x="1394695" y="1785257"/>
                  </a:cubicBezTo>
                  <a:cubicBezTo>
                    <a:pt x="1281000" y="1898952"/>
                    <a:pt x="1039095" y="1957010"/>
                    <a:pt x="944752" y="2002972"/>
                  </a:cubicBezTo>
                  <a:cubicBezTo>
                    <a:pt x="889326" y="2029975"/>
                    <a:pt x="873142" y="2043618"/>
                    <a:pt x="860637" y="2050865"/>
                  </a:cubicBezTo>
                  <a:lnTo>
                    <a:pt x="835309" y="1907408"/>
                  </a:lnTo>
                  <a:lnTo>
                    <a:pt x="1121754" y="1654069"/>
                  </a:lnTo>
                  <a:lnTo>
                    <a:pt x="1138917" y="1643674"/>
                  </a:lnTo>
                  <a:lnTo>
                    <a:pt x="821957" y="1831780"/>
                  </a:lnTo>
                  <a:lnTo>
                    <a:pt x="773772" y="1558861"/>
                  </a:lnTo>
                  <a:lnTo>
                    <a:pt x="745980" y="1558861"/>
                  </a:lnTo>
                  <a:lnTo>
                    <a:pt x="745980" y="1730183"/>
                  </a:lnTo>
                  <a:lnTo>
                    <a:pt x="412509" y="1336554"/>
                  </a:lnTo>
                  <a:lnTo>
                    <a:pt x="395438" y="1312249"/>
                  </a:lnTo>
                  <a:lnTo>
                    <a:pt x="745980" y="1832384"/>
                  </a:lnTo>
                  <a:lnTo>
                    <a:pt x="745980" y="2047575"/>
                  </a:lnTo>
                  <a:cubicBezTo>
                    <a:pt x="731225" y="2043153"/>
                    <a:pt x="715535" y="2037577"/>
                    <a:pt x="698009" y="2032000"/>
                  </a:cubicBezTo>
                  <a:cubicBezTo>
                    <a:pt x="644790" y="2015067"/>
                    <a:pt x="601247" y="2012648"/>
                    <a:pt x="509323" y="1959429"/>
                  </a:cubicBezTo>
                  <a:cubicBezTo>
                    <a:pt x="417399" y="1906210"/>
                    <a:pt x="231133" y="1843315"/>
                    <a:pt x="146466" y="1712686"/>
                  </a:cubicBezTo>
                  <a:cubicBezTo>
                    <a:pt x="61799" y="1582057"/>
                    <a:pt x="-10772" y="1354667"/>
                    <a:pt x="1323" y="1175657"/>
                  </a:cubicBezTo>
                  <a:cubicBezTo>
                    <a:pt x="13418" y="996647"/>
                    <a:pt x="98085" y="834572"/>
                    <a:pt x="219038" y="638629"/>
                  </a:cubicBezTo>
                  <a:cubicBezTo>
                    <a:pt x="339991" y="442686"/>
                    <a:pt x="533514" y="221343"/>
                    <a:pt x="727038" y="0"/>
                  </a:cubicBezTo>
                  <a:close/>
                </a:path>
              </a:pathLst>
            </a:custGeom>
            <a:solidFill>
              <a:srgbClr val="B40607"/>
            </a:solidFill>
            <a:ln w="12700" cap="flat" cmpd="sng" algn="ctr">
              <a:noFill/>
              <a:prstDash val="solid"/>
              <a:miter lim="800000"/>
            </a:ln>
            <a:effectLst/>
          </p:spPr>
          <p:txBody>
            <a:bodyPr lIns="92966" tIns="46483" rIns="92966" bIns="46483"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30" b="0" i="0" u="none" strike="noStrike" kern="0" cap="none" spc="0" normalizeH="0" baseline="0" noProof="0">
                <a:ln>
                  <a:noFill/>
                </a:ln>
                <a:solidFill>
                  <a:prstClr val="white"/>
                </a:solidFill>
                <a:effectLst/>
                <a:uLnTx/>
                <a:uFillTx/>
                <a:latin typeface="Calibri" panose="020F0502020204030204"/>
                <a:ea typeface="等线" panose="02010600030101010101" charset="-122"/>
                <a:cs typeface="+mn-ea"/>
                <a:sym typeface="+mn-lt"/>
              </a:endParaRPr>
            </a:p>
          </p:txBody>
        </p:sp>
        <p:sp>
          <p:nvSpPr>
            <p:cNvPr id="76" name="矩形 1"/>
            <p:cNvSpPr>
              <a:spLocks noChangeAspect="1"/>
            </p:cNvSpPr>
            <p:nvPr/>
          </p:nvSpPr>
          <p:spPr>
            <a:xfrm>
              <a:off x="1093823" y="3979379"/>
              <a:ext cx="742544" cy="1134748"/>
            </a:xfrm>
            <a:custGeom>
              <a:avLst/>
              <a:gdLst/>
              <a:ahLst/>
              <a:cxnLst/>
              <a:rect l="l" t="t" r="r" b="b"/>
              <a:pathLst>
                <a:path w="743479" h="1136023">
                  <a:moveTo>
                    <a:pt x="0" y="0"/>
                  </a:moveTo>
                  <a:lnTo>
                    <a:pt x="17071" y="24305"/>
                  </a:lnTo>
                  <a:lnTo>
                    <a:pt x="361810" y="431235"/>
                  </a:lnTo>
                  <a:lnTo>
                    <a:pt x="361810" y="271926"/>
                  </a:lnTo>
                  <a:lnTo>
                    <a:pt x="372994" y="271926"/>
                  </a:lnTo>
                  <a:lnTo>
                    <a:pt x="418483" y="524300"/>
                  </a:lnTo>
                  <a:lnTo>
                    <a:pt x="743479" y="331425"/>
                  </a:lnTo>
                  <a:lnTo>
                    <a:pt x="726316" y="341820"/>
                  </a:lnTo>
                  <a:lnTo>
                    <a:pt x="432440" y="601731"/>
                  </a:lnTo>
                  <a:lnTo>
                    <a:pt x="528745" y="1136023"/>
                  </a:lnTo>
                  <a:lnTo>
                    <a:pt x="361810" y="1136023"/>
                  </a:lnTo>
                  <a:lnTo>
                    <a:pt x="361810" y="536854"/>
                  </a:lnTo>
                  <a:close/>
                </a:path>
              </a:pathLst>
            </a:custGeom>
            <a:solidFill>
              <a:sysClr val="window" lastClr="FFFFFF">
                <a:lumMod val="65000"/>
              </a:sysClr>
            </a:solidFill>
            <a:ln w="12700" cap="flat" cmpd="sng" algn="ctr">
              <a:noFill/>
              <a:prstDash val="solid"/>
              <a:miter lim="800000"/>
            </a:ln>
            <a:effectLst/>
          </p:spPr>
          <p:txBody>
            <a:bodyPr lIns="92966" tIns="46483" rIns="92966" bIns="46483"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30" b="0" i="0" u="none" strike="noStrike" kern="0" cap="none" spc="0" normalizeH="0" baseline="0" noProof="0">
                <a:ln>
                  <a:noFill/>
                </a:ln>
                <a:solidFill>
                  <a:prstClr val="white"/>
                </a:solidFill>
                <a:effectLst/>
                <a:uLnTx/>
                <a:uFillTx/>
                <a:latin typeface="Calibri" panose="020F0502020204030204"/>
                <a:ea typeface="等线" panose="02010600030101010101" charset="-122"/>
                <a:cs typeface="+mn-ea"/>
                <a:sym typeface="+mn-lt"/>
              </a:endParaRPr>
            </a:p>
          </p:txBody>
        </p:sp>
      </p:grpSp>
      <p:sp>
        <p:nvSpPr>
          <p:cNvPr id="77" name="文本框 76"/>
          <p:cNvSpPr txBox="1"/>
          <p:nvPr/>
        </p:nvSpPr>
        <p:spPr>
          <a:xfrm flipH="1">
            <a:off x="4370207" y="4328798"/>
            <a:ext cx="1544818" cy="688202"/>
          </a:xfrm>
          <a:prstGeom prst="rect">
            <a:avLst/>
          </a:prstGeom>
          <a:noFill/>
        </p:spPr>
        <p:txBody>
          <a:bodyPr wrap="square">
            <a:spAutoFit/>
          </a:bodyPr>
          <a:lstStyle/>
          <a:p>
            <a:pPr algn="just">
              <a:lnSpc>
                <a:spcPct val="150000"/>
              </a:lnSpc>
            </a:pPr>
            <a:r>
              <a:rPr lang="zh-CN" altLang="en-US" sz="1400" b="1" kern="100" dirty="0">
                <a:effectLst/>
                <a:latin typeface="黑体" panose="02010609060101010101" charset="-122"/>
                <a:ea typeface="黑体" panose="02010609060101010101" charset="-122"/>
                <a:cs typeface="宋体" panose="02010600030101010101" pitchFamily="2" charset="-122"/>
              </a:rPr>
              <a:t>统筹山水林田湖草沙系统治理</a:t>
            </a:r>
            <a:endParaRPr lang="zh-CN" altLang="zh-CN" sz="1050" b="1" kern="100" dirty="0">
              <a:effectLst/>
              <a:latin typeface="黑体" panose="02010609060101010101" charset="-122"/>
              <a:ea typeface="黑体" panose="02010609060101010101" charset="-122"/>
              <a:cs typeface="Courier New" panose="02070309020205020404" pitchFamily="49" charset="0"/>
            </a:endParaRPr>
          </a:p>
        </p:txBody>
      </p:sp>
      <p:grpSp>
        <p:nvGrpSpPr>
          <p:cNvPr id="80" name="组合 79"/>
          <p:cNvGrpSpPr/>
          <p:nvPr/>
        </p:nvGrpSpPr>
        <p:grpSpPr>
          <a:xfrm>
            <a:off x="6120649" y="2250361"/>
            <a:ext cx="1139852" cy="1741199"/>
            <a:chOff x="760159" y="2829902"/>
            <a:chExt cx="1495337" cy="2284225"/>
          </a:xfrm>
        </p:grpSpPr>
        <p:sp>
          <p:nvSpPr>
            <p:cNvPr id="81" name="任意多边形 2"/>
            <p:cNvSpPr/>
            <p:nvPr/>
          </p:nvSpPr>
          <p:spPr>
            <a:xfrm>
              <a:off x="760159" y="2829902"/>
              <a:ext cx="1495337" cy="1884099"/>
            </a:xfrm>
            <a:custGeom>
              <a:avLst/>
              <a:gdLst/>
              <a:ahLst/>
              <a:cxnLst/>
              <a:rect l="l" t="t" r="r" b="b"/>
              <a:pathLst>
                <a:path w="1627911" h="2050865">
                  <a:moveTo>
                    <a:pt x="727038" y="0"/>
                  </a:moveTo>
                  <a:lnTo>
                    <a:pt x="1002809" y="246743"/>
                  </a:lnTo>
                  <a:cubicBezTo>
                    <a:pt x="1082637" y="319314"/>
                    <a:pt x="1128600" y="336248"/>
                    <a:pt x="1206009" y="435429"/>
                  </a:cubicBezTo>
                  <a:cubicBezTo>
                    <a:pt x="1283418" y="534610"/>
                    <a:pt x="1397114" y="694267"/>
                    <a:pt x="1467266" y="841829"/>
                  </a:cubicBezTo>
                  <a:cubicBezTo>
                    <a:pt x="1537418" y="989391"/>
                    <a:pt x="1639018" y="1163562"/>
                    <a:pt x="1626923" y="1320800"/>
                  </a:cubicBezTo>
                  <a:cubicBezTo>
                    <a:pt x="1614828" y="1478038"/>
                    <a:pt x="1508390" y="1671562"/>
                    <a:pt x="1394695" y="1785257"/>
                  </a:cubicBezTo>
                  <a:cubicBezTo>
                    <a:pt x="1281000" y="1898952"/>
                    <a:pt x="1039095" y="1957010"/>
                    <a:pt x="944752" y="2002972"/>
                  </a:cubicBezTo>
                  <a:cubicBezTo>
                    <a:pt x="889326" y="2029975"/>
                    <a:pt x="873142" y="2043618"/>
                    <a:pt x="860637" y="2050865"/>
                  </a:cubicBezTo>
                  <a:lnTo>
                    <a:pt x="835309" y="1907408"/>
                  </a:lnTo>
                  <a:lnTo>
                    <a:pt x="1121754" y="1654069"/>
                  </a:lnTo>
                  <a:lnTo>
                    <a:pt x="1138917" y="1643674"/>
                  </a:lnTo>
                  <a:lnTo>
                    <a:pt x="821957" y="1831780"/>
                  </a:lnTo>
                  <a:lnTo>
                    <a:pt x="773772" y="1558861"/>
                  </a:lnTo>
                  <a:lnTo>
                    <a:pt x="745980" y="1558861"/>
                  </a:lnTo>
                  <a:lnTo>
                    <a:pt x="745980" y="1730183"/>
                  </a:lnTo>
                  <a:lnTo>
                    <a:pt x="412509" y="1336554"/>
                  </a:lnTo>
                  <a:lnTo>
                    <a:pt x="395438" y="1312249"/>
                  </a:lnTo>
                  <a:lnTo>
                    <a:pt x="745980" y="1832384"/>
                  </a:lnTo>
                  <a:lnTo>
                    <a:pt x="745980" y="2047575"/>
                  </a:lnTo>
                  <a:cubicBezTo>
                    <a:pt x="731225" y="2043153"/>
                    <a:pt x="715535" y="2037577"/>
                    <a:pt x="698009" y="2032000"/>
                  </a:cubicBezTo>
                  <a:cubicBezTo>
                    <a:pt x="644790" y="2015067"/>
                    <a:pt x="601247" y="2012648"/>
                    <a:pt x="509323" y="1959429"/>
                  </a:cubicBezTo>
                  <a:cubicBezTo>
                    <a:pt x="417399" y="1906210"/>
                    <a:pt x="231133" y="1843315"/>
                    <a:pt x="146466" y="1712686"/>
                  </a:cubicBezTo>
                  <a:cubicBezTo>
                    <a:pt x="61799" y="1582057"/>
                    <a:pt x="-10772" y="1354667"/>
                    <a:pt x="1323" y="1175657"/>
                  </a:cubicBezTo>
                  <a:cubicBezTo>
                    <a:pt x="13418" y="996647"/>
                    <a:pt x="98085" y="834572"/>
                    <a:pt x="219038" y="638629"/>
                  </a:cubicBezTo>
                  <a:cubicBezTo>
                    <a:pt x="339991" y="442686"/>
                    <a:pt x="533514" y="221343"/>
                    <a:pt x="727038" y="0"/>
                  </a:cubicBezTo>
                  <a:close/>
                </a:path>
              </a:pathLst>
            </a:custGeom>
            <a:solidFill>
              <a:srgbClr val="B40607"/>
            </a:solidFill>
            <a:ln w="12700" cap="flat" cmpd="sng" algn="ctr">
              <a:noFill/>
              <a:prstDash val="solid"/>
              <a:miter lim="800000"/>
            </a:ln>
            <a:effectLst/>
          </p:spPr>
          <p:txBody>
            <a:bodyPr lIns="92966" tIns="46483" rIns="92966" bIns="46483"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30" b="0" i="0" u="none" strike="noStrike" kern="0" cap="none" spc="0" normalizeH="0" baseline="0" noProof="0">
                <a:ln>
                  <a:noFill/>
                </a:ln>
                <a:solidFill>
                  <a:prstClr val="white"/>
                </a:solidFill>
                <a:effectLst/>
                <a:uLnTx/>
                <a:uFillTx/>
                <a:latin typeface="Calibri" panose="020F0502020204030204"/>
                <a:ea typeface="等线" panose="02010600030101010101" charset="-122"/>
                <a:cs typeface="+mn-ea"/>
                <a:sym typeface="+mn-lt"/>
              </a:endParaRPr>
            </a:p>
          </p:txBody>
        </p:sp>
        <p:sp>
          <p:nvSpPr>
            <p:cNvPr id="84" name="矩形 1"/>
            <p:cNvSpPr>
              <a:spLocks noChangeAspect="1"/>
            </p:cNvSpPr>
            <p:nvPr/>
          </p:nvSpPr>
          <p:spPr>
            <a:xfrm>
              <a:off x="1093823" y="3979379"/>
              <a:ext cx="742544" cy="1134748"/>
            </a:xfrm>
            <a:custGeom>
              <a:avLst/>
              <a:gdLst/>
              <a:ahLst/>
              <a:cxnLst/>
              <a:rect l="l" t="t" r="r" b="b"/>
              <a:pathLst>
                <a:path w="743479" h="1136023">
                  <a:moveTo>
                    <a:pt x="0" y="0"/>
                  </a:moveTo>
                  <a:lnTo>
                    <a:pt x="17071" y="24305"/>
                  </a:lnTo>
                  <a:lnTo>
                    <a:pt x="361810" y="431235"/>
                  </a:lnTo>
                  <a:lnTo>
                    <a:pt x="361810" y="271926"/>
                  </a:lnTo>
                  <a:lnTo>
                    <a:pt x="372994" y="271926"/>
                  </a:lnTo>
                  <a:lnTo>
                    <a:pt x="418483" y="524300"/>
                  </a:lnTo>
                  <a:lnTo>
                    <a:pt x="743479" y="331425"/>
                  </a:lnTo>
                  <a:lnTo>
                    <a:pt x="726316" y="341820"/>
                  </a:lnTo>
                  <a:lnTo>
                    <a:pt x="432440" y="601731"/>
                  </a:lnTo>
                  <a:lnTo>
                    <a:pt x="528745" y="1136023"/>
                  </a:lnTo>
                  <a:lnTo>
                    <a:pt x="361810" y="1136023"/>
                  </a:lnTo>
                  <a:lnTo>
                    <a:pt x="361810" y="536854"/>
                  </a:lnTo>
                  <a:close/>
                </a:path>
              </a:pathLst>
            </a:custGeom>
            <a:solidFill>
              <a:sysClr val="window" lastClr="FFFFFF">
                <a:lumMod val="65000"/>
              </a:sysClr>
            </a:solidFill>
            <a:ln w="12700" cap="flat" cmpd="sng" algn="ctr">
              <a:noFill/>
              <a:prstDash val="solid"/>
              <a:miter lim="800000"/>
            </a:ln>
            <a:effectLst/>
          </p:spPr>
          <p:txBody>
            <a:bodyPr lIns="92966" tIns="46483" rIns="92966" bIns="46483"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30" b="0" i="0" u="none" strike="noStrike" kern="0" cap="none" spc="0" normalizeH="0" baseline="0" noProof="0">
                <a:ln>
                  <a:noFill/>
                </a:ln>
                <a:solidFill>
                  <a:prstClr val="white"/>
                </a:solidFill>
                <a:effectLst/>
                <a:uLnTx/>
                <a:uFillTx/>
                <a:latin typeface="Calibri" panose="020F0502020204030204"/>
                <a:ea typeface="等线" panose="02010600030101010101" charset="-122"/>
                <a:cs typeface="+mn-ea"/>
                <a:sym typeface="+mn-lt"/>
              </a:endParaRPr>
            </a:p>
          </p:txBody>
        </p:sp>
      </p:grpSp>
      <p:sp>
        <p:nvSpPr>
          <p:cNvPr id="85" name="文本框 84"/>
          <p:cNvSpPr txBox="1"/>
          <p:nvPr/>
        </p:nvSpPr>
        <p:spPr>
          <a:xfrm flipH="1">
            <a:off x="6106313" y="3944390"/>
            <a:ext cx="1270313" cy="1011367"/>
          </a:xfrm>
          <a:prstGeom prst="rect">
            <a:avLst/>
          </a:prstGeom>
          <a:noFill/>
        </p:spPr>
        <p:txBody>
          <a:bodyPr wrap="square">
            <a:spAutoFit/>
          </a:bodyPr>
          <a:lstStyle/>
          <a:p>
            <a:pPr algn="just">
              <a:lnSpc>
                <a:spcPct val="150000"/>
              </a:lnSpc>
            </a:pPr>
            <a:r>
              <a:rPr lang="zh-CN" altLang="en-US" sz="1400" b="1" kern="100" dirty="0">
                <a:effectLst/>
                <a:latin typeface="黑体" panose="02010609060101010101" charset="-122"/>
                <a:ea typeface="黑体" panose="02010609060101010101" charset="-122"/>
                <a:cs typeface="宋体" panose="02010600030101010101" pitchFamily="2" charset="-122"/>
              </a:rPr>
              <a:t>实行最严格的生态环境保护制度</a:t>
            </a:r>
            <a:endParaRPr lang="zh-CN" altLang="zh-CN" sz="1050" b="1" kern="100" dirty="0">
              <a:effectLst/>
              <a:latin typeface="黑体" panose="02010609060101010101" charset="-122"/>
              <a:ea typeface="黑体" panose="02010609060101010101" charset="-122"/>
              <a:cs typeface="Courier New" panose="02070309020205020404" pitchFamily="49" charset="0"/>
            </a:endParaRPr>
          </a:p>
        </p:txBody>
      </p:sp>
      <p:grpSp>
        <p:nvGrpSpPr>
          <p:cNvPr id="89" name="组合 88"/>
          <p:cNvGrpSpPr/>
          <p:nvPr/>
        </p:nvGrpSpPr>
        <p:grpSpPr>
          <a:xfrm>
            <a:off x="7459293" y="2615406"/>
            <a:ext cx="1139852" cy="1741199"/>
            <a:chOff x="760159" y="2829902"/>
            <a:chExt cx="1495337" cy="2284225"/>
          </a:xfrm>
        </p:grpSpPr>
        <p:sp>
          <p:nvSpPr>
            <p:cNvPr id="91" name="任意多边形 2"/>
            <p:cNvSpPr/>
            <p:nvPr/>
          </p:nvSpPr>
          <p:spPr>
            <a:xfrm>
              <a:off x="760159" y="2829902"/>
              <a:ext cx="1495337" cy="1884099"/>
            </a:xfrm>
            <a:custGeom>
              <a:avLst/>
              <a:gdLst/>
              <a:ahLst/>
              <a:cxnLst/>
              <a:rect l="l" t="t" r="r" b="b"/>
              <a:pathLst>
                <a:path w="1627911" h="2050865">
                  <a:moveTo>
                    <a:pt x="727038" y="0"/>
                  </a:moveTo>
                  <a:lnTo>
                    <a:pt x="1002809" y="246743"/>
                  </a:lnTo>
                  <a:cubicBezTo>
                    <a:pt x="1082637" y="319314"/>
                    <a:pt x="1128600" y="336248"/>
                    <a:pt x="1206009" y="435429"/>
                  </a:cubicBezTo>
                  <a:cubicBezTo>
                    <a:pt x="1283418" y="534610"/>
                    <a:pt x="1397114" y="694267"/>
                    <a:pt x="1467266" y="841829"/>
                  </a:cubicBezTo>
                  <a:cubicBezTo>
                    <a:pt x="1537418" y="989391"/>
                    <a:pt x="1639018" y="1163562"/>
                    <a:pt x="1626923" y="1320800"/>
                  </a:cubicBezTo>
                  <a:cubicBezTo>
                    <a:pt x="1614828" y="1478038"/>
                    <a:pt x="1508390" y="1671562"/>
                    <a:pt x="1394695" y="1785257"/>
                  </a:cubicBezTo>
                  <a:cubicBezTo>
                    <a:pt x="1281000" y="1898952"/>
                    <a:pt x="1039095" y="1957010"/>
                    <a:pt x="944752" y="2002972"/>
                  </a:cubicBezTo>
                  <a:cubicBezTo>
                    <a:pt x="889326" y="2029975"/>
                    <a:pt x="873142" y="2043618"/>
                    <a:pt x="860637" y="2050865"/>
                  </a:cubicBezTo>
                  <a:lnTo>
                    <a:pt x="835309" y="1907408"/>
                  </a:lnTo>
                  <a:lnTo>
                    <a:pt x="1121754" y="1654069"/>
                  </a:lnTo>
                  <a:lnTo>
                    <a:pt x="1138917" y="1643674"/>
                  </a:lnTo>
                  <a:lnTo>
                    <a:pt x="821957" y="1831780"/>
                  </a:lnTo>
                  <a:lnTo>
                    <a:pt x="773772" y="1558861"/>
                  </a:lnTo>
                  <a:lnTo>
                    <a:pt x="745980" y="1558861"/>
                  </a:lnTo>
                  <a:lnTo>
                    <a:pt x="745980" y="1730183"/>
                  </a:lnTo>
                  <a:lnTo>
                    <a:pt x="412509" y="1336554"/>
                  </a:lnTo>
                  <a:lnTo>
                    <a:pt x="395438" y="1312249"/>
                  </a:lnTo>
                  <a:lnTo>
                    <a:pt x="745980" y="1832384"/>
                  </a:lnTo>
                  <a:lnTo>
                    <a:pt x="745980" y="2047575"/>
                  </a:lnTo>
                  <a:cubicBezTo>
                    <a:pt x="731225" y="2043153"/>
                    <a:pt x="715535" y="2037577"/>
                    <a:pt x="698009" y="2032000"/>
                  </a:cubicBezTo>
                  <a:cubicBezTo>
                    <a:pt x="644790" y="2015067"/>
                    <a:pt x="601247" y="2012648"/>
                    <a:pt x="509323" y="1959429"/>
                  </a:cubicBezTo>
                  <a:cubicBezTo>
                    <a:pt x="417399" y="1906210"/>
                    <a:pt x="231133" y="1843315"/>
                    <a:pt x="146466" y="1712686"/>
                  </a:cubicBezTo>
                  <a:cubicBezTo>
                    <a:pt x="61799" y="1582057"/>
                    <a:pt x="-10772" y="1354667"/>
                    <a:pt x="1323" y="1175657"/>
                  </a:cubicBezTo>
                  <a:cubicBezTo>
                    <a:pt x="13418" y="996647"/>
                    <a:pt x="98085" y="834572"/>
                    <a:pt x="219038" y="638629"/>
                  </a:cubicBezTo>
                  <a:cubicBezTo>
                    <a:pt x="339991" y="442686"/>
                    <a:pt x="533514" y="221343"/>
                    <a:pt x="727038" y="0"/>
                  </a:cubicBezTo>
                  <a:close/>
                </a:path>
              </a:pathLst>
            </a:custGeom>
            <a:solidFill>
              <a:srgbClr val="B40607"/>
            </a:solidFill>
            <a:ln w="12700" cap="flat" cmpd="sng" algn="ctr">
              <a:noFill/>
              <a:prstDash val="solid"/>
              <a:miter lim="800000"/>
            </a:ln>
            <a:effectLst/>
          </p:spPr>
          <p:txBody>
            <a:bodyPr lIns="92966" tIns="46483" rIns="92966" bIns="46483"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30" b="0" i="0" u="none" strike="noStrike" kern="0" cap="none" spc="0" normalizeH="0" baseline="0" noProof="0">
                <a:ln>
                  <a:noFill/>
                </a:ln>
                <a:solidFill>
                  <a:prstClr val="white"/>
                </a:solidFill>
                <a:effectLst/>
                <a:uLnTx/>
                <a:uFillTx/>
                <a:latin typeface="Calibri" panose="020F0502020204030204"/>
                <a:ea typeface="等线" panose="02010600030101010101" charset="-122"/>
                <a:cs typeface="+mn-ea"/>
                <a:sym typeface="+mn-lt"/>
              </a:endParaRPr>
            </a:p>
          </p:txBody>
        </p:sp>
        <p:sp>
          <p:nvSpPr>
            <p:cNvPr id="93" name="矩形 1"/>
            <p:cNvSpPr>
              <a:spLocks noChangeAspect="1"/>
            </p:cNvSpPr>
            <p:nvPr/>
          </p:nvSpPr>
          <p:spPr>
            <a:xfrm>
              <a:off x="1093823" y="3979379"/>
              <a:ext cx="742544" cy="1134748"/>
            </a:xfrm>
            <a:custGeom>
              <a:avLst/>
              <a:gdLst/>
              <a:ahLst/>
              <a:cxnLst/>
              <a:rect l="l" t="t" r="r" b="b"/>
              <a:pathLst>
                <a:path w="743479" h="1136023">
                  <a:moveTo>
                    <a:pt x="0" y="0"/>
                  </a:moveTo>
                  <a:lnTo>
                    <a:pt x="17071" y="24305"/>
                  </a:lnTo>
                  <a:lnTo>
                    <a:pt x="361810" y="431235"/>
                  </a:lnTo>
                  <a:lnTo>
                    <a:pt x="361810" y="271926"/>
                  </a:lnTo>
                  <a:lnTo>
                    <a:pt x="372994" y="271926"/>
                  </a:lnTo>
                  <a:lnTo>
                    <a:pt x="418483" y="524300"/>
                  </a:lnTo>
                  <a:lnTo>
                    <a:pt x="743479" y="331425"/>
                  </a:lnTo>
                  <a:lnTo>
                    <a:pt x="726316" y="341820"/>
                  </a:lnTo>
                  <a:lnTo>
                    <a:pt x="432440" y="601731"/>
                  </a:lnTo>
                  <a:lnTo>
                    <a:pt x="528745" y="1136023"/>
                  </a:lnTo>
                  <a:lnTo>
                    <a:pt x="361810" y="1136023"/>
                  </a:lnTo>
                  <a:lnTo>
                    <a:pt x="361810" y="536854"/>
                  </a:lnTo>
                  <a:close/>
                </a:path>
              </a:pathLst>
            </a:custGeom>
            <a:solidFill>
              <a:sysClr val="window" lastClr="FFFFFF">
                <a:lumMod val="65000"/>
              </a:sysClr>
            </a:solidFill>
            <a:ln w="12700" cap="flat" cmpd="sng" algn="ctr">
              <a:noFill/>
              <a:prstDash val="solid"/>
              <a:miter lim="800000"/>
            </a:ln>
            <a:effectLst/>
          </p:spPr>
          <p:txBody>
            <a:bodyPr lIns="92966" tIns="46483" rIns="92966" bIns="46483"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30" b="0" i="0" u="none" strike="noStrike" kern="0" cap="none" spc="0" normalizeH="0" baseline="0" noProof="0">
                <a:ln>
                  <a:noFill/>
                </a:ln>
                <a:solidFill>
                  <a:prstClr val="white"/>
                </a:solidFill>
                <a:effectLst/>
                <a:uLnTx/>
                <a:uFillTx/>
                <a:latin typeface="Calibri" panose="020F0502020204030204"/>
                <a:ea typeface="等线" panose="02010600030101010101" charset="-122"/>
                <a:cs typeface="+mn-ea"/>
                <a:sym typeface="+mn-lt"/>
              </a:endParaRPr>
            </a:p>
          </p:txBody>
        </p:sp>
      </p:grpSp>
      <p:sp>
        <p:nvSpPr>
          <p:cNvPr id="95" name="文本框 94"/>
          <p:cNvSpPr txBox="1"/>
          <p:nvPr/>
        </p:nvSpPr>
        <p:spPr>
          <a:xfrm flipH="1">
            <a:off x="7450138" y="4315421"/>
            <a:ext cx="1270313" cy="688202"/>
          </a:xfrm>
          <a:prstGeom prst="rect">
            <a:avLst/>
          </a:prstGeom>
          <a:noFill/>
        </p:spPr>
        <p:txBody>
          <a:bodyPr wrap="square">
            <a:spAutoFit/>
          </a:bodyPr>
          <a:lstStyle/>
          <a:p>
            <a:pPr algn="just">
              <a:lnSpc>
                <a:spcPct val="150000"/>
              </a:lnSpc>
            </a:pPr>
            <a:r>
              <a:rPr lang="zh-CN" altLang="en-US" sz="1400" b="1" kern="100" dirty="0">
                <a:effectLst/>
                <a:latin typeface="黑体" panose="02010609060101010101" charset="-122"/>
                <a:ea typeface="黑体" panose="02010609060101010101" charset="-122"/>
                <a:cs typeface="宋体" panose="02010600030101010101" pitchFamily="2" charset="-122"/>
              </a:rPr>
              <a:t>共建地球生命共同体</a:t>
            </a:r>
            <a:endParaRPr lang="zh-CN" altLang="zh-CN" sz="1050" b="1" kern="100" dirty="0">
              <a:effectLst/>
              <a:latin typeface="黑体" panose="02010609060101010101" charset="-122"/>
              <a:ea typeface="黑体" panose="02010609060101010101"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5000">
        <p14:prism isInverted="1"/>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330392" y="675607"/>
            <a:ext cx="6635616" cy="894283"/>
            <a:chOff x="2211432" y="1006021"/>
            <a:chExt cx="5261744" cy="894283"/>
          </a:xfrm>
        </p:grpSpPr>
        <p:sp>
          <p:nvSpPr>
            <p:cNvPr id="4" name="圆角矩形 160"/>
            <p:cNvSpPr/>
            <p:nvPr/>
          </p:nvSpPr>
          <p:spPr>
            <a:xfrm>
              <a:off x="2211432" y="1006021"/>
              <a:ext cx="5261744" cy="894283"/>
            </a:xfrm>
            <a:prstGeom prst="roundRect">
              <a:avLst>
                <a:gd name="adj" fmla="val 50000"/>
              </a:avLst>
            </a:prstGeom>
            <a:noFill/>
            <a:ln w="317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760">
                <a:defRPr/>
              </a:pPr>
              <a:endParaRPr lang="zh-CN" altLang="en-US" sz="2000" kern="0" dirty="0">
                <a:solidFill>
                  <a:srgbClr val="FFFFFF"/>
                </a:solidFill>
                <a:latin typeface="+mn-ea"/>
                <a:cs typeface="+mn-ea"/>
              </a:endParaRPr>
            </a:p>
          </p:txBody>
        </p:sp>
        <p:sp>
          <p:nvSpPr>
            <p:cNvPr id="6" name="圆角矩形 161"/>
            <p:cNvSpPr/>
            <p:nvPr/>
          </p:nvSpPr>
          <p:spPr>
            <a:xfrm>
              <a:off x="2283808" y="1077236"/>
              <a:ext cx="5116993" cy="751853"/>
            </a:xfrm>
            <a:prstGeom prst="roundRect">
              <a:avLst>
                <a:gd name="adj" fmla="val 50000"/>
              </a:avLst>
            </a:prstGeom>
            <a:noFill/>
            <a:ln w="50800">
              <a:solidFill>
                <a:srgbClr val="CE271F"/>
              </a:solidFill>
            </a:ln>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760">
                <a:defRPr/>
              </a:pPr>
              <a:endParaRPr lang="zh-CN" altLang="en-US" sz="2000" dirty="0">
                <a:solidFill>
                  <a:srgbClr val="FFFFFF"/>
                </a:solidFill>
                <a:latin typeface="+mn-ea"/>
                <a:cs typeface="+mn-ea"/>
              </a:endParaRPr>
            </a:p>
          </p:txBody>
        </p:sp>
      </p:grpSp>
      <p:sp>
        <p:nvSpPr>
          <p:cNvPr id="5" name="文本框 4"/>
          <p:cNvSpPr txBox="1"/>
          <p:nvPr/>
        </p:nvSpPr>
        <p:spPr>
          <a:xfrm>
            <a:off x="1552954" y="779192"/>
            <a:ext cx="6190492" cy="687111"/>
          </a:xfrm>
          <a:prstGeom prst="rect">
            <a:avLst/>
          </a:prstGeom>
          <a:noFill/>
        </p:spPr>
        <p:txBody>
          <a:bodyPr wrap="square">
            <a:spAutoFit/>
          </a:bodyPr>
          <a:lstStyle/>
          <a:p>
            <a:pPr algn="ctr">
              <a:lnSpc>
                <a:spcPct val="130000"/>
              </a:lnSpc>
            </a:pPr>
            <a:r>
              <a:rPr lang="zh-CN" altLang="en-US" sz="1600" b="1" dirty="0">
                <a:solidFill>
                  <a:schemeClr val="tx1">
                    <a:lumMod val="85000"/>
                    <a:lumOff val="15000"/>
                  </a:schemeClr>
                </a:solidFill>
                <a:latin typeface="黑体" panose="02010609060101010101" charset="-122"/>
                <a:ea typeface="黑体" panose="02010609060101010101" charset="-122"/>
              </a:rPr>
              <a:t>（十四）坚定维护国家安全</a:t>
            </a:r>
            <a:endParaRPr lang="en-US" altLang="zh-CN" sz="1600" b="1" dirty="0">
              <a:solidFill>
                <a:schemeClr val="tx1">
                  <a:lumMod val="85000"/>
                  <a:lumOff val="15000"/>
                </a:schemeClr>
              </a:solidFill>
              <a:latin typeface="黑体" panose="02010609060101010101" charset="-122"/>
              <a:ea typeface="黑体" panose="02010609060101010101" charset="-122"/>
            </a:endParaRPr>
          </a:p>
          <a:p>
            <a:pPr algn="ctr">
              <a:lnSpc>
                <a:spcPct val="130000"/>
              </a:lnSpc>
            </a:pPr>
            <a:r>
              <a:rPr lang="en-US" altLang="zh-CN" sz="1600" b="1" dirty="0">
                <a:solidFill>
                  <a:schemeClr val="tx1">
                    <a:lumMod val="85000"/>
                    <a:lumOff val="15000"/>
                  </a:schemeClr>
                </a:solidFill>
                <a:latin typeface="黑体" panose="02010609060101010101" charset="-122"/>
                <a:ea typeface="黑体" panose="02010609060101010101" charset="-122"/>
              </a:rPr>
              <a:t>——</a:t>
            </a:r>
            <a:r>
              <a:rPr lang="zh-CN" altLang="en-US" sz="1600" b="1" dirty="0">
                <a:solidFill>
                  <a:schemeClr val="tx1">
                    <a:lumMod val="85000"/>
                    <a:lumOff val="15000"/>
                  </a:schemeClr>
                </a:solidFill>
                <a:latin typeface="黑体" panose="02010609060101010101" charset="-122"/>
                <a:ea typeface="黑体" panose="02010609060101010101" charset="-122"/>
              </a:rPr>
              <a:t>关于新时代贯彻总体国家安全观</a:t>
            </a:r>
            <a:endParaRPr lang="zh-CN" altLang="en-US" sz="1600" b="1" dirty="0">
              <a:solidFill>
                <a:schemeClr val="tx1">
                  <a:lumMod val="85000"/>
                  <a:lumOff val="15000"/>
                </a:schemeClr>
              </a:solidFill>
              <a:latin typeface="黑体" panose="02010609060101010101" charset="-122"/>
              <a:ea typeface="黑体" panose="02010609060101010101" charset="-122"/>
            </a:endParaRPr>
          </a:p>
        </p:txBody>
      </p:sp>
      <p:sp>
        <p:nvSpPr>
          <p:cNvPr id="7" name="矩形 6"/>
          <p:cNvSpPr/>
          <p:nvPr/>
        </p:nvSpPr>
        <p:spPr>
          <a:xfrm>
            <a:off x="1019039" y="1825724"/>
            <a:ext cx="225773" cy="225773"/>
          </a:xfrm>
          <a:prstGeom prst="rect">
            <a:avLst/>
          </a:prstGeom>
          <a:solidFill>
            <a:srgbClr val="CE2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dirty="0">
              <a:latin typeface="+mn-ea"/>
              <a:cs typeface="+mn-ea"/>
            </a:endParaRPr>
          </a:p>
        </p:txBody>
      </p:sp>
      <p:sp>
        <p:nvSpPr>
          <p:cNvPr id="16" name="文本框 15"/>
          <p:cNvSpPr txBox="1"/>
          <p:nvPr/>
        </p:nvSpPr>
        <p:spPr>
          <a:xfrm>
            <a:off x="1283354" y="1705895"/>
            <a:ext cx="7221071" cy="403957"/>
          </a:xfrm>
          <a:prstGeom prst="rect">
            <a:avLst/>
          </a:prstGeom>
          <a:noFill/>
        </p:spPr>
        <p:txBody>
          <a:bodyPr wrap="square">
            <a:spAutoFit/>
          </a:bodyPr>
          <a:lstStyle/>
          <a:p>
            <a:pPr algn="just">
              <a:lnSpc>
                <a:spcPct val="150000"/>
              </a:lnSpc>
            </a:pP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这是</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a:t>
            </a: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纲要（</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2023</a:t>
            </a: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年版）</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a:t>
            </a: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的第十四章。这部分包括五个方面的重要内容。</a:t>
            </a:r>
            <a:endParaRPr lang="zh-CN" altLang="zh-CN" sz="11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32" name="组合 31"/>
          <p:cNvGrpSpPr/>
          <p:nvPr/>
        </p:nvGrpSpPr>
        <p:grpSpPr>
          <a:xfrm>
            <a:off x="811461" y="2328584"/>
            <a:ext cx="1286939" cy="1365400"/>
            <a:chOff x="1055573" y="1480686"/>
            <a:chExt cx="1482986" cy="1573399"/>
          </a:xfrm>
        </p:grpSpPr>
        <p:cxnSp>
          <p:nvCxnSpPr>
            <p:cNvPr id="33" name="直接连接符 32"/>
            <p:cNvCxnSpPr/>
            <p:nvPr/>
          </p:nvCxnSpPr>
          <p:spPr>
            <a:xfrm>
              <a:off x="1099294" y="3054085"/>
              <a:ext cx="1431343" cy="0"/>
            </a:xfrm>
            <a:prstGeom prst="line">
              <a:avLst/>
            </a:prstGeom>
            <a:noFill/>
            <a:ln w="0" cap="flat" cmpd="sng" algn="ctr">
              <a:solidFill>
                <a:sysClr val="windowText" lastClr="000000"/>
              </a:solidFill>
              <a:prstDash val="solid"/>
              <a:miter lim="800000"/>
            </a:ln>
            <a:effectLst/>
          </p:spPr>
        </p:cxnSp>
        <p:sp>
          <p:nvSpPr>
            <p:cNvPr id="34" name="菱形 33"/>
            <p:cNvSpPr/>
            <p:nvPr/>
          </p:nvSpPr>
          <p:spPr>
            <a:xfrm>
              <a:off x="1224722" y="1628175"/>
              <a:ext cx="1180489" cy="1180853"/>
            </a:xfrm>
            <a:prstGeom prst="diamond">
              <a:avLst/>
            </a:prstGeom>
            <a:solidFill>
              <a:srgbClr val="DA1818"/>
            </a:solidFill>
            <a:ln w="12700" cap="flat" cmpd="sng" algn="ctr">
              <a:noFill/>
              <a:prstDash val="solid"/>
              <a:miter lim="800000"/>
            </a:ln>
            <a:effectLst>
              <a:outerShdw blurRad="50800" dist="38100" dir="5400000" algn="t" rotWithShape="0">
                <a:prstClr val="black">
                  <a:alpha val="4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solidFill>
                  <a:effectLst/>
                  <a:uLnTx/>
                  <a:uFillTx/>
                  <a:latin typeface="黑体" panose="02010609060101010101" charset="-122"/>
                  <a:ea typeface="黑体" panose="02010609060101010101" charset="-122"/>
                  <a:cs typeface="+mn-ea"/>
                  <a:sym typeface="+mn-lt"/>
                </a:rPr>
                <a:t>第一</a:t>
              </a:r>
              <a:endParaRPr kumimoji="0" lang="zh-CN" altLang="en-US" sz="2000" b="0" i="0" u="none" strike="noStrike" kern="0" cap="none" spc="0" normalizeH="0" baseline="0" noProof="0" dirty="0">
                <a:ln>
                  <a:noFill/>
                </a:ln>
                <a:solidFill>
                  <a:prstClr val="white"/>
                </a:solidFill>
                <a:effectLst/>
                <a:uLnTx/>
                <a:uFillTx/>
                <a:latin typeface="黑体" panose="02010609060101010101" charset="-122"/>
                <a:ea typeface="黑体" panose="02010609060101010101" charset="-122"/>
                <a:cs typeface="+mn-ea"/>
                <a:sym typeface="+mn-lt"/>
              </a:endParaRPr>
            </a:p>
          </p:txBody>
        </p:sp>
        <p:sp>
          <p:nvSpPr>
            <p:cNvPr id="35" name="菱形 34"/>
            <p:cNvSpPr/>
            <p:nvPr/>
          </p:nvSpPr>
          <p:spPr>
            <a:xfrm>
              <a:off x="1055573" y="1480686"/>
              <a:ext cx="1482986" cy="1483443"/>
            </a:xfrm>
            <a:prstGeom prst="diamond">
              <a:avLst/>
            </a:prstGeom>
            <a:noFill/>
            <a:ln w="0" cap="flat" cmpd="sng" algn="ctr">
              <a:solidFill>
                <a:srgbClr val="B40607"/>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30" b="0" i="0" u="none" strike="noStrike" kern="0" cap="none" spc="0" normalizeH="0" baseline="0" noProof="0">
                <a:ln>
                  <a:noFill/>
                </a:ln>
                <a:solidFill>
                  <a:prstClr val="white"/>
                </a:solidFill>
                <a:effectLst/>
                <a:uLnTx/>
                <a:uFillTx/>
                <a:latin typeface="Calibri" panose="020F0502020204030204"/>
                <a:ea typeface="等线" panose="02010600030101010101" charset="-122"/>
                <a:cs typeface="+mn-ea"/>
                <a:sym typeface="+mn-lt"/>
              </a:endParaRPr>
            </a:p>
          </p:txBody>
        </p:sp>
      </p:grpSp>
      <p:sp>
        <p:nvSpPr>
          <p:cNvPr id="38" name="文本框 37"/>
          <p:cNvSpPr txBox="1"/>
          <p:nvPr/>
        </p:nvSpPr>
        <p:spPr>
          <a:xfrm flipH="1">
            <a:off x="115314" y="3721990"/>
            <a:ext cx="2875279" cy="365036"/>
          </a:xfrm>
          <a:prstGeom prst="rect">
            <a:avLst/>
          </a:prstGeom>
          <a:noFill/>
        </p:spPr>
        <p:txBody>
          <a:bodyPr wrap="square">
            <a:spAutoFit/>
          </a:bodyPr>
          <a:lstStyle/>
          <a:p>
            <a:pPr algn="just">
              <a:lnSpc>
                <a:spcPct val="150000"/>
              </a:lnSpc>
            </a:pPr>
            <a:r>
              <a:rPr lang="zh-CN" altLang="en-US" sz="1400" b="1" kern="100" dirty="0">
                <a:effectLst/>
                <a:latin typeface="黑体" panose="02010609060101010101" charset="-122"/>
                <a:ea typeface="黑体" panose="02010609060101010101" charset="-122"/>
                <a:cs typeface="宋体" panose="02010600030101010101" pitchFamily="2" charset="-122"/>
              </a:rPr>
              <a:t>国家安全是民族复兴的根基</a:t>
            </a:r>
            <a:endParaRPr lang="zh-CN" altLang="zh-CN" sz="1050" b="1" kern="100" dirty="0">
              <a:effectLst/>
              <a:latin typeface="黑体" panose="02010609060101010101" charset="-122"/>
              <a:ea typeface="黑体" panose="02010609060101010101" charset="-122"/>
              <a:cs typeface="Courier New" panose="02070309020205020404" pitchFamily="49" charset="0"/>
            </a:endParaRPr>
          </a:p>
        </p:txBody>
      </p:sp>
      <p:sp>
        <p:nvSpPr>
          <p:cNvPr id="39" name="文本框 38"/>
          <p:cNvSpPr txBox="1"/>
          <p:nvPr/>
        </p:nvSpPr>
        <p:spPr>
          <a:xfrm>
            <a:off x="215837" y="4087026"/>
            <a:ext cx="2135034" cy="786690"/>
          </a:xfrm>
          <a:prstGeom prst="rect">
            <a:avLst/>
          </a:prstGeom>
          <a:noFill/>
        </p:spPr>
        <p:txBody>
          <a:bodyPr wrap="square">
            <a:spAutoFit/>
          </a:bodyPr>
          <a:lstStyle/>
          <a:p>
            <a:pPr algn="just">
              <a:lnSpc>
                <a:spcPct val="130000"/>
              </a:lnSpc>
            </a:pPr>
            <a:r>
              <a:rPr lang="zh-CN" altLang="en-US" sz="1200" kern="100" dirty="0">
                <a:latin typeface="Times New Roman" panose="02020603050405020304" pitchFamily="18" charset="0"/>
                <a:ea typeface="宋体" panose="02010600030101010101" pitchFamily="2" charset="-122"/>
              </a:rPr>
              <a:t>国家安全是安邦定国的重要基石。维护国家安全是全国各族人民根本利益所在。</a:t>
            </a:r>
            <a:endParaRPr lang="zh-CN" altLang="en-US" sz="1200" kern="100" dirty="0">
              <a:latin typeface="Times New Roman" panose="02020603050405020304" pitchFamily="18" charset="0"/>
              <a:ea typeface="宋体" panose="02010600030101010101" pitchFamily="2" charset="-122"/>
            </a:endParaRPr>
          </a:p>
        </p:txBody>
      </p:sp>
      <p:grpSp>
        <p:nvGrpSpPr>
          <p:cNvPr id="40" name="组合 39"/>
          <p:cNvGrpSpPr/>
          <p:nvPr/>
        </p:nvGrpSpPr>
        <p:grpSpPr>
          <a:xfrm>
            <a:off x="2822772" y="2328584"/>
            <a:ext cx="1286939" cy="1365400"/>
            <a:chOff x="1055573" y="1480686"/>
            <a:chExt cx="1482986" cy="1573399"/>
          </a:xfrm>
        </p:grpSpPr>
        <p:cxnSp>
          <p:nvCxnSpPr>
            <p:cNvPr id="41" name="直接连接符 40"/>
            <p:cNvCxnSpPr/>
            <p:nvPr/>
          </p:nvCxnSpPr>
          <p:spPr>
            <a:xfrm>
              <a:off x="1099294" y="3054085"/>
              <a:ext cx="1431343" cy="0"/>
            </a:xfrm>
            <a:prstGeom prst="line">
              <a:avLst/>
            </a:prstGeom>
            <a:noFill/>
            <a:ln w="0" cap="flat" cmpd="sng" algn="ctr">
              <a:solidFill>
                <a:sysClr val="windowText" lastClr="000000"/>
              </a:solidFill>
              <a:prstDash val="solid"/>
              <a:miter lim="800000"/>
            </a:ln>
            <a:effectLst/>
          </p:spPr>
        </p:cxnSp>
        <p:sp>
          <p:nvSpPr>
            <p:cNvPr id="42" name="菱形 41"/>
            <p:cNvSpPr/>
            <p:nvPr/>
          </p:nvSpPr>
          <p:spPr>
            <a:xfrm>
              <a:off x="1224722" y="1628175"/>
              <a:ext cx="1180489" cy="1180853"/>
            </a:xfrm>
            <a:prstGeom prst="diamond">
              <a:avLst/>
            </a:prstGeom>
            <a:solidFill>
              <a:srgbClr val="DA1818"/>
            </a:solidFill>
            <a:ln w="12700" cap="flat" cmpd="sng" algn="ctr">
              <a:noFill/>
              <a:prstDash val="solid"/>
              <a:miter lim="800000"/>
            </a:ln>
            <a:effectLst>
              <a:outerShdw blurRad="50800" dist="38100" dir="5400000" algn="t" rotWithShape="0">
                <a:prstClr val="black">
                  <a:alpha val="41000"/>
                </a:prstClr>
              </a:outerShdw>
            </a:effectLst>
          </p:spPr>
          <p:txBody>
            <a:bodyPr rtlCol="0" anchor="ctr"/>
            <a:lstStyle/>
            <a:p>
              <a:pPr algn="ctr" defTabSz="914400"/>
              <a:r>
                <a:rPr lang="zh-CN" altLang="en-US" sz="2000" kern="0" dirty="0">
                  <a:solidFill>
                    <a:prstClr val="white"/>
                  </a:solidFill>
                  <a:latin typeface="黑体" panose="02010609060101010101" charset="-122"/>
                  <a:ea typeface="黑体" panose="02010609060101010101" charset="-122"/>
                  <a:cs typeface="+mn-ea"/>
                  <a:sym typeface="+mn-lt"/>
                </a:rPr>
                <a:t>第二</a:t>
              </a:r>
              <a:endParaRPr lang="zh-CN" altLang="en-US" sz="2000" kern="0" dirty="0">
                <a:solidFill>
                  <a:prstClr val="white"/>
                </a:solidFill>
                <a:latin typeface="黑体" panose="02010609060101010101" charset="-122"/>
                <a:ea typeface="黑体" panose="02010609060101010101" charset="-122"/>
                <a:cs typeface="+mn-ea"/>
                <a:sym typeface="+mn-lt"/>
              </a:endParaRPr>
            </a:p>
          </p:txBody>
        </p:sp>
        <p:sp>
          <p:nvSpPr>
            <p:cNvPr id="43" name="菱形 42"/>
            <p:cNvSpPr/>
            <p:nvPr/>
          </p:nvSpPr>
          <p:spPr>
            <a:xfrm>
              <a:off x="1055573" y="1480686"/>
              <a:ext cx="1482986" cy="1483443"/>
            </a:xfrm>
            <a:prstGeom prst="diamond">
              <a:avLst/>
            </a:prstGeom>
            <a:noFill/>
            <a:ln w="0" cap="flat" cmpd="sng" algn="ctr">
              <a:solidFill>
                <a:srgbClr val="B40607"/>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30" b="0" i="0" u="none" strike="noStrike" kern="0" cap="none" spc="0" normalizeH="0" baseline="0" noProof="0">
                <a:ln>
                  <a:noFill/>
                </a:ln>
                <a:solidFill>
                  <a:prstClr val="white"/>
                </a:solidFill>
                <a:effectLst/>
                <a:uLnTx/>
                <a:uFillTx/>
                <a:latin typeface="Calibri" panose="020F0502020204030204"/>
                <a:ea typeface="等线" panose="02010600030101010101" charset="-122"/>
                <a:cs typeface="+mn-ea"/>
                <a:sym typeface="+mn-lt"/>
              </a:endParaRPr>
            </a:p>
          </p:txBody>
        </p:sp>
      </p:grpSp>
      <p:sp>
        <p:nvSpPr>
          <p:cNvPr id="56" name="文本框 55"/>
          <p:cNvSpPr txBox="1"/>
          <p:nvPr/>
        </p:nvSpPr>
        <p:spPr>
          <a:xfrm flipH="1">
            <a:off x="2785697" y="3720769"/>
            <a:ext cx="1436968" cy="688202"/>
          </a:xfrm>
          <a:prstGeom prst="rect">
            <a:avLst/>
          </a:prstGeom>
          <a:noFill/>
        </p:spPr>
        <p:txBody>
          <a:bodyPr wrap="square">
            <a:spAutoFit/>
          </a:bodyPr>
          <a:lstStyle/>
          <a:p>
            <a:pPr algn="just">
              <a:lnSpc>
                <a:spcPct val="150000"/>
              </a:lnSpc>
            </a:pPr>
            <a:r>
              <a:rPr lang="zh-CN" altLang="en-US" sz="1400" b="1" kern="100" dirty="0">
                <a:effectLst/>
                <a:latin typeface="黑体" panose="02010609060101010101" charset="-122"/>
                <a:ea typeface="黑体" panose="02010609060101010101" charset="-122"/>
                <a:cs typeface="宋体" panose="02010600030101010101" pitchFamily="2" charset="-122"/>
              </a:rPr>
              <a:t>走出一条中国特色国家安全道路</a:t>
            </a:r>
            <a:endParaRPr lang="zh-CN" altLang="zh-CN" sz="1050" b="1" kern="100" dirty="0">
              <a:effectLst/>
              <a:latin typeface="黑体" panose="02010609060101010101" charset="-122"/>
              <a:ea typeface="黑体" panose="02010609060101010101" charset="-122"/>
              <a:cs typeface="Courier New" panose="02070309020205020404" pitchFamily="49" charset="0"/>
            </a:endParaRPr>
          </a:p>
        </p:txBody>
      </p:sp>
      <p:grpSp>
        <p:nvGrpSpPr>
          <p:cNvPr id="57" name="组合 56"/>
          <p:cNvGrpSpPr/>
          <p:nvPr/>
        </p:nvGrpSpPr>
        <p:grpSpPr>
          <a:xfrm>
            <a:off x="4363782" y="2328584"/>
            <a:ext cx="1286939" cy="1365400"/>
            <a:chOff x="1055573" y="1480686"/>
            <a:chExt cx="1482986" cy="1573399"/>
          </a:xfrm>
        </p:grpSpPr>
        <p:cxnSp>
          <p:nvCxnSpPr>
            <p:cNvPr id="58" name="直接连接符 57"/>
            <p:cNvCxnSpPr/>
            <p:nvPr/>
          </p:nvCxnSpPr>
          <p:spPr>
            <a:xfrm>
              <a:off x="1099294" y="3054085"/>
              <a:ext cx="1431343" cy="0"/>
            </a:xfrm>
            <a:prstGeom prst="line">
              <a:avLst/>
            </a:prstGeom>
            <a:noFill/>
            <a:ln w="0" cap="flat" cmpd="sng" algn="ctr">
              <a:solidFill>
                <a:sysClr val="windowText" lastClr="000000"/>
              </a:solidFill>
              <a:prstDash val="solid"/>
              <a:miter lim="800000"/>
            </a:ln>
            <a:effectLst/>
          </p:spPr>
        </p:cxnSp>
        <p:sp>
          <p:nvSpPr>
            <p:cNvPr id="59" name="菱形 58"/>
            <p:cNvSpPr/>
            <p:nvPr/>
          </p:nvSpPr>
          <p:spPr>
            <a:xfrm>
              <a:off x="1224722" y="1628175"/>
              <a:ext cx="1180489" cy="1180853"/>
            </a:xfrm>
            <a:prstGeom prst="diamond">
              <a:avLst/>
            </a:prstGeom>
            <a:solidFill>
              <a:srgbClr val="DA1818"/>
            </a:solidFill>
            <a:ln w="12700" cap="flat" cmpd="sng" algn="ctr">
              <a:noFill/>
              <a:prstDash val="solid"/>
              <a:miter lim="800000"/>
            </a:ln>
            <a:effectLst>
              <a:outerShdw blurRad="50800" dist="38100" dir="5400000" algn="t" rotWithShape="0">
                <a:prstClr val="black">
                  <a:alpha val="41000"/>
                </a:prstClr>
              </a:outerShdw>
            </a:effectLst>
          </p:spPr>
          <p:txBody>
            <a:bodyPr rtlCol="0" anchor="ctr"/>
            <a:lstStyle/>
            <a:p>
              <a:pPr marR="0" lvl="0" indent="0" algn="ctr" defTabSz="914400" fontAlgn="auto">
                <a:lnSpc>
                  <a:spcPct val="100000"/>
                </a:lnSpc>
                <a:spcBef>
                  <a:spcPts val="0"/>
                </a:spcBef>
                <a:spcAft>
                  <a:spcPts val="0"/>
                </a:spcAft>
                <a:buClrTx/>
                <a:buSzTx/>
                <a:buFontTx/>
                <a:buNone/>
                <a:defRPr/>
              </a:pPr>
              <a:r>
                <a:rPr lang="zh-CN" altLang="en-US" sz="2000" kern="0" dirty="0">
                  <a:solidFill>
                    <a:prstClr val="white"/>
                  </a:solidFill>
                  <a:latin typeface="黑体" panose="02010609060101010101" charset="-122"/>
                  <a:ea typeface="黑体" panose="02010609060101010101" charset="-122"/>
                  <a:cs typeface="+mn-ea"/>
                  <a:sym typeface="+mn-lt"/>
                </a:rPr>
                <a:t>第三</a:t>
              </a:r>
              <a:endParaRPr lang="zh-CN" altLang="en-US" sz="2000" kern="0" dirty="0">
                <a:solidFill>
                  <a:prstClr val="white"/>
                </a:solidFill>
                <a:latin typeface="黑体" panose="02010609060101010101" charset="-122"/>
                <a:ea typeface="黑体" panose="02010609060101010101" charset="-122"/>
                <a:cs typeface="+mn-ea"/>
                <a:sym typeface="+mn-lt"/>
              </a:endParaRPr>
            </a:p>
          </p:txBody>
        </p:sp>
        <p:sp>
          <p:nvSpPr>
            <p:cNvPr id="60" name="菱形 59"/>
            <p:cNvSpPr/>
            <p:nvPr/>
          </p:nvSpPr>
          <p:spPr>
            <a:xfrm>
              <a:off x="1055573" y="1480686"/>
              <a:ext cx="1482986" cy="1483443"/>
            </a:xfrm>
            <a:prstGeom prst="diamond">
              <a:avLst/>
            </a:prstGeom>
            <a:noFill/>
            <a:ln w="0" cap="flat" cmpd="sng" algn="ctr">
              <a:solidFill>
                <a:srgbClr val="B40607"/>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30" b="0" i="0" u="none" strike="noStrike" kern="0" cap="none" spc="0" normalizeH="0" baseline="0" noProof="0">
                <a:ln>
                  <a:noFill/>
                </a:ln>
                <a:solidFill>
                  <a:prstClr val="white"/>
                </a:solidFill>
                <a:effectLst/>
                <a:uLnTx/>
                <a:uFillTx/>
                <a:latin typeface="Calibri" panose="020F0502020204030204"/>
                <a:ea typeface="等线" panose="02010600030101010101" charset="-122"/>
                <a:cs typeface="+mn-ea"/>
                <a:sym typeface="+mn-lt"/>
              </a:endParaRPr>
            </a:p>
          </p:txBody>
        </p:sp>
      </p:grpSp>
      <p:sp>
        <p:nvSpPr>
          <p:cNvPr id="61" name="文本框 60"/>
          <p:cNvSpPr txBox="1"/>
          <p:nvPr/>
        </p:nvSpPr>
        <p:spPr>
          <a:xfrm flipH="1">
            <a:off x="4310663" y="3720769"/>
            <a:ext cx="1421181" cy="688202"/>
          </a:xfrm>
          <a:prstGeom prst="rect">
            <a:avLst/>
          </a:prstGeom>
          <a:noFill/>
        </p:spPr>
        <p:txBody>
          <a:bodyPr wrap="square">
            <a:spAutoFit/>
          </a:bodyPr>
          <a:lstStyle/>
          <a:p>
            <a:pPr algn="just">
              <a:lnSpc>
                <a:spcPct val="150000"/>
              </a:lnSpc>
            </a:pPr>
            <a:r>
              <a:rPr lang="zh-CN" altLang="en-US" sz="1400" b="1" kern="100" dirty="0">
                <a:effectLst/>
                <a:latin typeface="黑体" panose="02010609060101010101" charset="-122"/>
                <a:ea typeface="黑体" panose="02010609060101010101" charset="-122"/>
                <a:cs typeface="宋体" panose="02010600030101010101" pitchFamily="2" charset="-122"/>
              </a:rPr>
              <a:t>把政治安全放在首要位置</a:t>
            </a:r>
            <a:endParaRPr lang="zh-CN" altLang="zh-CN" sz="1050" b="1" kern="100" dirty="0">
              <a:effectLst/>
              <a:latin typeface="黑体" panose="02010609060101010101" charset="-122"/>
              <a:ea typeface="黑体" panose="02010609060101010101" charset="-122"/>
              <a:cs typeface="Courier New" panose="02070309020205020404" pitchFamily="49" charset="0"/>
            </a:endParaRPr>
          </a:p>
        </p:txBody>
      </p:sp>
      <p:grpSp>
        <p:nvGrpSpPr>
          <p:cNvPr id="62" name="组合 61"/>
          <p:cNvGrpSpPr/>
          <p:nvPr/>
        </p:nvGrpSpPr>
        <p:grpSpPr>
          <a:xfrm>
            <a:off x="5904792" y="2328584"/>
            <a:ext cx="1286939" cy="1365400"/>
            <a:chOff x="1055573" y="1480686"/>
            <a:chExt cx="1482986" cy="1573399"/>
          </a:xfrm>
        </p:grpSpPr>
        <p:cxnSp>
          <p:nvCxnSpPr>
            <p:cNvPr id="63" name="直接连接符 62"/>
            <p:cNvCxnSpPr/>
            <p:nvPr/>
          </p:nvCxnSpPr>
          <p:spPr>
            <a:xfrm>
              <a:off x="1099294" y="3054085"/>
              <a:ext cx="1431343" cy="0"/>
            </a:xfrm>
            <a:prstGeom prst="line">
              <a:avLst/>
            </a:prstGeom>
            <a:noFill/>
            <a:ln w="0" cap="flat" cmpd="sng" algn="ctr">
              <a:solidFill>
                <a:sysClr val="windowText" lastClr="000000"/>
              </a:solidFill>
              <a:prstDash val="solid"/>
              <a:miter lim="800000"/>
            </a:ln>
            <a:effectLst/>
          </p:spPr>
        </p:cxnSp>
        <p:sp>
          <p:nvSpPr>
            <p:cNvPr id="64" name="菱形 63"/>
            <p:cNvSpPr/>
            <p:nvPr/>
          </p:nvSpPr>
          <p:spPr>
            <a:xfrm>
              <a:off x="1224722" y="1628175"/>
              <a:ext cx="1180489" cy="1180853"/>
            </a:xfrm>
            <a:prstGeom prst="diamond">
              <a:avLst/>
            </a:prstGeom>
            <a:solidFill>
              <a:srgbClr val="DA1818"/>
            </a:solidFill>
            <a:ln w="12700" cap="flat" cmpd="sng" algn="ctr">
              <a:noFill/>
              <a:prstDash val="solid"/>
              <a:miter lim="800000"/>
            </a:ln>
            <a:effectLst>
              <a:outerShdw blurRad="50800" dist="38100" dir="5400000" algn="t" rotWithShape="0">
                <a:prstClr val="black">
                  <a:alpha val="41000"/>
                </a:prstClr>
              </a:outerShdw>
            </a:effectLst>
          </p:spPr>
          <p:txBody>
            <a:bodyPr rtlCol="0" anchor="ctr"/>
            <a:lstStyle/>
            <a:p>
              <a:pPr algn="ctr" defTabSz="914400"/>
              <a:r>
                <a:rPr lang="zh-CN" altLang="en-US" sz="2000" kern="0" dirty="0">
                  <a:solidFill>
                    <a:prstClr val="white"/>
                  </a:solidFill>
                  <a:latin typeface="黑体" panose="02010609060101010101" charset="-122"/>
                  <a:ea typeface="黑体" panose="02010609060101010101" charset="-122"/>
                  <a:cs typeface="+mn-ea"/>
                  <a:sym typeface="+mn-lt"/>
                </a:rPr>
                <a:t>第四</a:t>
              </a:r>
              <a:endParaRPr lang="zh-CN" altLang="en-US" sz="2000" kern="0" dirty="0">
                <a:solidFill>
                  <a:prstClr val="white"/>
                </a:solidFill>
                <a:latin typeface="黑体" panose="02010609060101010101" charset="-122"/>
                <a:ea typeface="黑体" panose="02010609060101010101" charset="-122"/>
                <a:cs typeface="+mn-ea"/>
                <a:sym typeface="+mn-lt"/>
              </a:endParaRPr>
            </a:p>
          </p:txBody>
        </p:sp>
        <p:sp>
          <p:nvSpPr>
            <p:cNvPr id="66" name="菱形 65"/>
            <p:cNvSpPr/>
            <p:nvPr/>
          </p:nvSpPr>
          <p:spPr>
            <a:xfrm>
              <a:off x="1055573" y="1480686"/>
              <a:ext cx="1482986" cy="1483443"/>
            </a:xfrm>
            <a:prstGeom prst="diamond">
              <a:avLst/>
            </a:prstGeom>
            <a:noFill/>
            <a:ln w="0" cap="flat" cmpd="sng" algn="ctr">
              <a:solidFill>
                <a:srgbClr val="B40607"/>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30" b="0" i="0" u="none" strike="noStrike" kern="0" cap="none" spc="0" normalizeH="0" baseline="0" noProof="0">
                <a:ln>
                  <a:noFill/>
                </a:ln>
                <a:solidFill>
                  <a:prstClr val="white"/>
                </a:solidFill>
                <a:effectLst/>
                <a:uLnTx/>
                <a:uFillTx/>
                <a:latin typeface="Calibri" panose="020F0502020204030204"/>
                <a:ea typeface="等线" panose="02010600030101010101" charset="-122"/>
                <a:cs typeface="+mn-ea"/>
                <a:sym typeface="+mn-lt"/>
              </a:endParaRPr>
            </a:p>
          </p:txBody>
        </p:sp>
      </p:grpSp>
      <p:sp>
        <p:nvSpPr>
          <p:cNvPr id="68" name="文本框 67"/>
          <p:cNvSpPr txBox="1"/>
          <p:nvPr/>
        </p:nvSpPr>
        <p:spPr>
          <a:xfrm flipH="1">
            <a:off x="5971912" y="3693984"/>
            <a:ext cx="1286938" cy="688202"/>
          </a:xfrm>
          <a:prstGeom prst="rect">
            <a:avLst/>
          </a:prstGeom>
          <a:noFill/>
        </p:spPr>
        <p:txBody>
          <a:bodyPr wrap="square">
            <a:spAutoFit/>
          </a:bodyPr>
          <a:lstStyle/>
          <a:p>
            <a:pPr algn="just">
              <a:lnSpc>
                <a:spcPct val="150000"/>
              </a:lnSpc>
            </a:pPr>
            <a:r>
              <a:rPr lang="zh-CN" altLang="en-US" sz="1400" b="1" kern="100" dirty="0">
                <a:effectLst/>
                <a:latin typeface="黑体" panose="02010609060101010101" charset="-122"/>
                <a:ea typeface="黑体" panose="02010609060101010101" charset="-122"/>
                <a:cs typeface="宋体" panose="02010600030101010101" pitchFamily="2" charset="-122"/>
              </a:rPr>
              <a:t>维护重点领域国家安全</a:t>
            </a:r>
            <a:endParaRPr lang="zh-CN" altLang="zh-CN" sz="1050" b="1" kern="100" dirty="0">
              <a:effectLst/>
              <a:latin typeface="黑体" panose="02010609060101010101" charset="-122"/>
              <a:ea typeface="黑体" panose="02010609060101010101" charset="-122"/>
              <a:cs typeface="Courier New" panose="02070309020205020404" pitchFamily="49" charset="0"/>
            </a:endParaRPr>
          </a:p>
        </p:txBody>
      </p:sp>
      <p:grpSp>
        <p:nvGrpSpPr>
          <p:cNvPr id="70" name="组合 69"/>
          <p:cNvGrpSpPr/>
          <p:nvPr/>
        </p:nvGrpSpPr>
        <p:grpSpPr>
          <a:xfrm>
            <a:off x="7445802" y="2328584"/>
            <a:ext cx="1286939" cy="1365400"/>
            <a:chOff x="1055573" y="1480686"/>
            <a:chExt cx="1482986" cy="1573399"/>
          </a:xfrm>
        </p:grpSpPr>
        <p:cxnSp>
          <p:nvCxnSpPr>
            <p:cNvPr id="74" name="直接连接符 73"/>
            <p:cNvCxnSpPr/>
            <p:nvPr/>
          </p:nvCxnSpPr>
          <p:spPr>
            <a:xfrm>
              <a:off x="1099294" y="3054085"/>
              <a:ext cx="1431343" cy="0"/>
            </a:xfrm>
            <a:prstGeom prst="line">
              <a:avLst/>
            </a:prstGeom>
            <a:noFill/>
            <a:ln w="0" cap="flat" cmpd="sng" algn="ctr">
              <a:solidFill>
                <a:sysClr val="windowText" lastClr="000000"/>
              </a:solidFill>
              <a:prstDash val="solid"/>
              <a:miter lim="800000"/>
            </a:ln>
            <a:effectLst/>
          </p:spPr>
        </p:cxnSp>
        <p:sp>
          <p:nvSpPr>
            <p:cNvPr id="75" name="菱形 74"/>
            <p:cNvSpPr/>
            <p:nvPr/>
          </p:nvSpPr>
          <p:spPr>
            <a:xfrm>
              <a:off x="1224722" y="1628175"/>
              <a:ext cx="1180489" cy="1180853"/>
            </a:xfrm>
            <a:prstGeom prst="diamond">
              <a:avLst/>
            </a:prstGeom>
            <a:solidFill>
              <a:srgbClr val="DA1818"/>
            </a:solidFill>
            <a:ln w="12700" cap="flat" cmpd="sng" algn="ctr">
              <a:noFill/>
              <a:prstDash val="solid"/>
              <a:miter lim="800000"/>
            </a:ln>
            <a:effectLst>
              <a:outerShdw blurRad="50800" dist="38100" dir="5400000" algn="t" rotWithShape="0">
                <a:prstClr val="black">
                  <a:alpha val="41000"/>
                </a:prstClr>
              </a:outerShdw>
            </a:effectLst>
          </p:spPr>
          <p:txBody>
            <a:bodyPr rtlCol="0" anchor="ctr"/>
            <a:lstStyle/>
            <a:p>
              <a:pPr marR="0" lvl="0" indent="0" algn="ctr" defTabSz="914400" fontAlgn="auto">
                <a:lnSpc>
                  <a:spcPct val="100000"/>
                </a:lnSpc>
                <a:spcBef>
                  <a:spcPts val="0"/>
                </a:spcBef>
                <a:spcAft>
                  <a:spcPts val="0"/>
                </a:spcAft>
                <a:buClrTx/>
                <a:buSzTx/>
                <a:buFontTx/>
                <a:buNone/>
                <a:defRPr/>
              </a:pPr>
              <a:r>
                <a:rPr lang="zh-CN" altLang="en-US" sz="2000" kern="0" dirty="0">
                  <a:solidFill>
                    <a:prstClr val="white"/>
                  </a:solidFill>
                  <a:latin typeface="黑体" panose="02010609060101010101" charset="-122"/>
                  <a:ea typeface="黑体" panose="02010609060101010101" charset="-122"/>
                  <a:cs typeface="+mn-ea"/>
                  <a:sym typeface="+mn-lt"/>
                </a:rPr>
                <a:t>第五</a:t>
              </a:r>
              <a:endParaRPr lang="zh-CN" altLang="en-US" sz="2000" kern="0" dirty="0">
                <a:solidFill>
                  <a:prstClr val="white"/>
                </a:solidFill>
                <a:latin typeface="黑体" panose="02010609060101010101" charset="-122"/>
                <a:ea typeface="黑体" panose="02010609060101010101" charset="-122"/>
                <a:cs typeface="+mn-ea"/>
                <a:sym typeface="+mn-lt"/>
              </a:endParaRPr>
            </a:p>
          </p:txBody>
        </p:sp>
        <p:sp>
          <p:nvSpPr>
            <p:cNvPr id="78" name="菱形 77"/>
            <p:cNvSpPr/>
            <p:nvPr/>
          </p:nvSpPr>
          <p:spPr>
            <a:xfrm>
              <a:off x="1055573" y="1480686"/>
              <a:ext cx="1482986" cy="1483443"/>
            </a:xfrm>
            <a:prstGeom prst="diamond">
              <a:avLst/>
            </a:prstGeom>
            <a:noFill/>
            <a:ln w="0" cap="flat" cmpd="sng" algn="ctr">
              <a:solidFill>
                <a:srgbClr val="B40607"/>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30" b="0" i="0" u="none" strike="noStrike" kern="0" cap="none" spc="0" normalizeH="0" baseline="0" noProof="0">
                <a:ln>
                  <a:noFill/>
                </a:ln>
                <a:solidFill>
                  <a:prstClr val="white"/>
                </a:solidFill>
                <a:effectLst/>
                <a:uLnTx/>
                <a:uFillTx/>
                <a:latin typeface="Calibri" panose="020F0502020204030204"/>
                <a:ea typeface="等线" panose="02010600030101010101" charset="-122"/>
                <a:cs typeface="+mn-ea"/>
                <a:sym typeface="+mn-lt"/>
              </a:endParaRPr>
            </a:p>
          </p:txBody>
        </p:sp>
      </p:grpSp>
      <p:sp>
        <p:nvSpPr>
          <p:cNvPr id="79" name="文本框 78"/>
          <p:cNvSpPr txBox="1"/>
          <p:nvPr/>
        </p:nvSpPr>
        <p:spPr>
          <a:xfrm flipH="1">
            <a:off x="7557737" y="3693984"/>
            <a:ext cx="1133279" cy="688202"/>
          </a:xfrm>
          <a:prstGeom prst="rect">
            <a:avLst/>
          </a:prstGeom>
          <a:noFill/>
        </p:spPr>
        <p:txBody>
          <a:bodyPr wrap="square">
            <a:spAutoFit/>
          </a:bodyPr>
          <a:lstStyle/>
          <a:p>
            <a:pPr algn="just">
              <a:lnSpc>
                <a:spcPct val="150000"/>
              </a:lnSpc>
            </a:pPr>
            <a:r>
              <a:rPr lang="zh-CN" altLang="en-US" sz="1400" b="1" kern="100" dirty="0">
                <a:effectLst/>
                <a:latin typeface="黑体" panose="02010609060101010101" charset="-122"/>
                <a:ea typeface="黑体" panose="02010609060101010101" charset="-122"/>
                <a:cs typeface="宋体" panose="02010600030101010101" pitchFamily="2" charset="-122"/>
              </a:rPr>
              <a:t>统筹发展和安全</a:t>
            </a:r>
            <a:endParaRPr lang="zh-CN" altLang="zh-CN" sz="1050" b="1" kern="100" dirty="0">
              <a:effectLst/>
              <a:latin typeface="黑体" panose="02010609060101010101" charset="-122"/>
              <a:ea typeface="黑体" panose="02010609060101010101"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5000">
        <p14:prism isInverted="1"/>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330392" y="675607"/>
            <a:ext cx="6635616" cy="894283"/>
            <a:chOff x="2211432" y="1006021"/>
            <a:chExt cx="5261744" cy="894283"/>
          </a:xfrm>
        </p:grpSpPr>
        <p:sp>
          <p:nvSpPr>
            <p:cNvPr id="4" name="圆角矩形 160"/>
            <p:cNvSpPr/>
            <p:nvPr/>
          </p:nvSpPr>
          <p:spPr>
            <a:xfrm>
              <a:off x="2211432" y="1006021"/>
              <a:ext cx="5261744" cy="894283"/>
            </a:xfrm>
            <a:prstGeom prst="roundRect">
              <a:avLst>
                <a:gd name="adj" fmla="val 50000"/>
              </a:avLst>
            </a:prstGeom>
            <a:noFill/>
            <a:ln w="317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760">
                <a:defRPr/>
              </a:pPr>
              <a:endParaRPr lang="zh-CN" altLang="en-US" sz="2000" kern="0" dirty="0">
                <a:solidFill>
                  <a:srgbClr val="FFFFFF"/>
                </a:solidFill>
                <a:latin typeface="+mn-ea"/>
                <a:cs typeface="+mn-ea"/>
              </a:endParaRPr>
            </a:p>
          </p:txBody>
        </p:sp>
        <p:sp>
          <p:nvSpPr>
            <p:cNvPr id="6" name="圆角矩形 161"/>
            <p:cNvSpPr/>
            <p:nvPr/>
          </p:nvSpPr>
          <p:spPr>
            <a:xfrm>
              <a:off x="2283808" y="1077236"/>
              <a:ext cx="5116993" cy="751853"/>
            </a:xfrm>
            <a:prstGeom prst="roundRect">
              <a:avLst>
                <a:gd name="adj" fmla="val 50000"/>
              </a:avLst>
            </a:prstGeom>
            <a:noFill/>
            <a:ln w="50800">
              <a:solidFill>
                <a:srgbClr val="CE271F"/>
              </a:solidFill>
            </a:ln>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760">
                <a:defRPr/>
              </a:pPr>
              <a:endParaRPr lang="zh-CN" altLang="en-US" sz="2000" dirty="0">
                <a:solidFill>
                  <a:srgbClr val="FFFFFF"/>
                </a:solidFill>
                <a:latin typeface="+mn-ea"/>
                <a:cs typeface="+mn-ea"/>
              </a:endParaRPr>
            </a:p>
          </p:txBody>
        </p:sp>
      </p:grpSp>
      <p:sp>
        <p:nvSpPr>
          <p:cNvPr id="5" name="文本框 4"/>
          <p:cNvSpPr txBox="1"/>
          <p:nvPr/>
        </p:nvSpPr>
        <p:spPr>
          <a:xfrm>
            <a:off x="1552954" y="779192"/>
            <a:ext cx="6190492" cy="687111"/>
          </a:xfrm>
          <a:prstGeom prst="rect">
            <a:avLst/>
          </a:prstGeom>
          <a:noFill/>
        </p:spPr>
        <p:txBody>
          <a:bodyPr wrap="square">
            <a:spAutoFit/>
          </a:bodyPr>
          <a:lstStyle/>
          <a:p>
            <a:pPr algn="ctr">
              <a:lnSpc>
                <a:spcPct val="130000"/>
              </a:lnSpc>
            </a:pPr>
            <a:r>
              <a:rPr lang="zh-CN" altLang="en-US" sz="1600" b="1" dirty="0">
                <a:solidFill>
                  <a:schemeClr val="tx1">
                    <a:lumMod val="85000"/>
                    <a:lumOff val="15000"/>
                  </a:schemeClr>
                </a:solidFill>
                <a:latin typeface="黑体" panose="02010609060101010101" charset="-122"/>
                <a:ea typeface="黑体" panose="02010609060101010101" charset="-122"/>
              </a:rPr>
              <a:t>（十五）把人民军队全面建成世界一流军队</a:t>
            </a:r>
            <a:endParaRPr lang="en-US" altLang="zh-CN" sz="1600" b="1" dirty="0">
              <a:solidFill>
                <a:schemeClr val="tx1">
                  <a:lumMod val="85000"/>
                  <a:lumOff val="15000"/>
                </a:schemeClr>
              </a:solidFill>
              <a:latin typeface="黑体" panose="02010609060101010101" charset="-122"/>
              <a:ea typeface="黑体" panose="02010609060101010101" charset="-122"/>
            </a:endParaRPr>
          </a:p>
          <a:p>
            <a:pPr algn="ctr">
              <a:lnSpc>
                <a:spcPct val="130000"/>
              </a:lnSpc>
            </a:pPr>
            <a:r>
              <a:rPr lang="en-US" altLang="zh-CN" sz="1600" b="1" dirty="0">
                <a:solidFill>
                  <a:schemeClr val="tx1">
                    <a:lumMod val="85000"/>
                    <a:lumOff val="15000"/>
                  </a:schemeClr>
                </a:solidFill>
                <a:latin typeface="黑体" panose="02010609060101010101" charset="-122"/>
                <a:ea typeface="黑体" panose="02010609060101010101" charset="-122"/>
              </a:rPr>
              <a:t>——</a:t>
            </a:r>
            <a:r>
              <a:rPr lang="zh-CN" altLang="en-US" sz="1600" b="1" dirty="0">
                <a:solidFill>
                  <a:schemeClr val="tx1">
                    <a:lumMod val="85000"/>
                    <a:lumOff val="15000"/>
                  </a:schemeClr>
                </a:solidFill>
                <a:latin typeface="黑体" panose="02010609060101010101" charset="-122"/>
                <a:ea typeface="黑体" panose="02010609060101010101" charset="-122"/>
              </a:rPr>
              <a:t>关于新时代国防和军队建设</a:t>
            </a:r>
            <a:endParaRPr lang="zh-CN" altLang="en-US" sz="1600" b="1" dirty="0">
              <a:solidFill>
                <a:schemeClr val="tx1">
                  <a:lumMod val="85000"/>
                  <a:lumOff val="15000"/>
                </a:schemeClr>
              </a:solidFill>
              <a:latin typeface="黑体" panose="02010609060101010101" charset="-122"/>
              <a:ea typeface="黑体" panose="02010609060101010101" charset="-122"/>
            </a:endParaRPr>
          </a:p>
        </p:txBody>
      </p:sp>
      <p:sp>
        <p:nvSpPr>
          <p:cNvPr id="7" name="矩形 6"/>
          <p:cNvSpPr/>
          <p:nvPr/>
        </p:nvSpPr>
        <p:spPr>
          <a:xfrm>
            <a:off x="1019039" y="1825724"/>
            <a:ext cx="225773" cy="225773"/>
          </a:xfrm>
          <a:prstGeom prst="rect">
            <a:avLst/>
          </a:prstGeom>
          <a:solidFill>
            <a:srgbClr val="CE2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dirty="0">
              <a:latin typeface="+mn-ea"/>
              <a:cs typeface="+mn-ea"/>
            </a:endParaRPr>
          </a:p>
        </p:txBody>
      </p:sp>
      <p:sp>
        <p:nvSpPr>
          <p:cNvPr id="16" name="文本框 15"/>
          <p:cNvSpPr txBox="1"/>
          <p:nvPr/>
        </p:nvSpPr>
        <p:spPr>
          <a:xfrm>
            <a:off x="1283354" y="1705895"/>
            <a:ext cx="7221071" cy="403957"/>
          </a:xfrm>
          <a:prstGeom prst="rect">
            <a:avLst/>
          </a:prstGeom>
          <a:noFill/>
        </p:spPr>
        <p:txBody>
          <a:bodyPr wrap="square">
            <a:spAutoFit/>
          </a:bodyPr>
          <a:lstStyle/>
          <a:p>
            <a:pPr algn="just">
              <a:lnSpc>
                <a:spcPct val="150000"/>
              </a:lnSpc>
            </a:pP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这是</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a:t>
            </a: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纲要（</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2023</a:t>
            </a: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年版）</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a:t>
            </a: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的第十五章。这部分包括五个方面的重要内容。</a:t>
            </a:r>
            <a:endParaRPr lang="zh-CN" altLang="zh-CN" sz="11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5" name="图形"/>
          <p:cNvSpPr/>
          <p:nvPr/>
        </p:nvSpPr>
        <p:spPr bwMode="auto">
          <a:xfrm>
            <a:off x="593152" y="2637528"/>
            <a:ext cx="1303320" cy="481552"/>
          </a:xfrm>
          <a:custGeom>
            <a:avLst/>
            <a:gdLst>
              <a:gd name="T0" fmla="*/ 1211 w 1362"/>
              <a:gd name="T1" fmla="*/ 610 h 610"/>
              <a:gd name="T2" fmla="*/ 0 w 1362"/>
              <a:gd name="T3" fmla="*/ 610 h 610"/>
              <a:gd name="T4" fmla="*/ 0 w 1362"/>
              <a:gd name="T5" fmla="*/ 0 h 610"/>
              <a:gd name="T6" fmla="*/ 1211 w 1362"/>
              <a:gd name="T7" fmla="*/ 0 h 610"/>
              <a:gd name="T8" fmla="*/ 1362 w 1362"/>
              <a:gd name="T9" fmla="*/ 305 h 610"/>
              <a:gd name="T10" fmla="*/ 1211 w 1362"/>
              <a:gd name="T11" fmla="*/ 610 h 610"/>
            </a:gdLst>
            <a:ahLst/>
            <a:cxnLst>
              <a:cxn ang="0">
                <a:pos x="T0" y="T1"/>
              </a:cxn>
              <a:cxn ang="0">
                <a:pos x="T2" y="T3"/>
              </a:cxn>
              <a:cxn ang="0">
                <a:pos x="T4" y="T5"/>
              </a:cxn>
              <a:cxn ang="0">
                <a:pos x="T6" y="T7"/>
              </a:cxn>
              <a:cxn ang="0">
                <a:pos x="T8" y="T9"/>
              </a:cxn>
              <a:cxn ang="0">
                <a:pos x="T10" y="T11"/>
              </a:cxn>
            </a:cxnLst>
            <a:rect l="0" t="0" r="r" b="b"/>
            <a:pathLst>
              <a:path w="1362" h="610">
                <a:moveTo>
                  <a:pt x="1211" y="610"/>
                </a:moveTo>
                <a:lnTo>
                  <a:pt x="0" y="610"/>
                </a:lnTo>
                <a:lnTo>
                  <a:pt x="0" y="0"/>
                </a:lnTo>
                <a:lnTo>
                  <a:pt x="1211" y="0"/>
                </a:lnTo>
                <a:lnTo>
                  <a:pt x="1362" y="305"/>
                </a:lnTo>
                <a:lnTo>
                  <a:pt x="1211" y="610"/>
                </a:lnTo>
                <a:close/>
              </a:path>
            </a:pathLst>
          </a:custGeom>
          <a:solidFill>
            <a:srgbClr val="B40607"/>
          </a:solidFill>
          <a:ln>
            <a:noFill/>
          </a:ln>
        </p:spPr>
        <p:txBody>
          <a:bodyPr vert="horz" wrap="square" lIns="69744" tIns="34872" rIns="69744" bIns="34872"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white"/>
                </a:solidFill>
                <a:effectLst/>
                <a:uLnTx/>
                <a:uFillTx/>
                <a:latin typeface="黑体" panose="02010609060101010101" charset="-122"/>
                <a:ea typeface="黑体" panose="02010609060101010101" charset="-122"/>
                <a:sym typeface="+mn-lt"/>
              </a:rPr>
              <a:t>第一</a:t>
            </a:r>
            <a:endParaRPr kumimoji="0" lang="en-US" sz="2000" b="1" i="0" u="none" strike="noStrike" kern="0" cap="none" spc="0" normalizeH="0" baseline="0" noProof="0" dirty="0">
              <a:ln>
                <a:noFill/>
              </a:ln>
              <a:solidFill>
                <a:prstClr val="white"/>
              </a:solidFill>
              <a:effectLst/>
              <a:uLnTx/>
              <a:uFillTx/>
              <a:latin typeface="黑体" panose="02010609060101010101" charset="-122"/>
              <a:ea typeface="黑体" panose="02010609060101010101" charset="-122"/>
              <a:sym typeface="+mn-lt"/>
            </a:endParaRPr>
          </a:p>
        </p:txBody>
      </p:sp>
      <p:sp>
        <p:nvSpPr>
          <p:cNvPr id="67" name="文本框 66"/>
          <p:cNvSpPr txBox="1"/>
          <p:nvPr/>
        </p:nvSpPr>
        <p:spPr>
          <a:xfrm>
            <a:off x="1896472" y="2666103"/>
            <a:ext cx="3098569" cy="365036"/>
          </a:xfrm>
          <a:prstGeom prst="rect">
            <a:avLst/>
          </a:prstGeom>
          <a:noFill/>
        </p:spPr>
        <p:txBody>
          <a:bodyPr wrap="square">
            <a:spAutoFit/>
          </a:bodyPr>
          <a:lstStyle/>
          <a:p>
            <a:pPr algn="just">
              <a:lnSpc>
                <a:spcPct val="150000"/>
              </a:lnSpc>
            </a:pPr>
            <a:r>
              <a:rPr lang="zh-CN" altLang="zh-CN" sz="1400" b="1" kern="100" dirty="0">
                <a:latin typeface="黑体" panose="02010609060101010101" charset="-122"/>
                <a:ea typeface="黑体" panose="02010609060101010101" charset="-122"/>
              </a:rPr>
              <a:t>坚持党对人民军队的绝对领导</a:t>
            </a:r>
            <a:endParaRPr lang="zh-CN" altLang="en-US" sz="1400" b="1" kern="100" dirty="0">
              <a:latin typeface="黑体" panose="02010609060101010101" charset="-122"/>
              <a:ea typeface="黑体" panose="02010609060101010101" charset="-122"/>
            </a:endParaRPr>
          </a:p>
        </p:txBody>
      </p:sp>
      <p:sp>
        <p:nvSpPr>
          <p:cNvPr id="69" name="图形"/>
          <p:cNvSpPr/>
          <p:nvPr/>
        </p:nvSpPr>
        <p:spPr bwMode="auto">
          <a:xfrm>
            <a:off x="593152" y="3373237"/>
            <a:ext cx="1303320" cy="481552"/>
          </a:xfrm>
          <a:custGeom>
            <a:avLst/>
            <a:gdLst>
              <a:gd name="T0" fmla="*/ 1211 w 1362"/>
              <a:gd name="T1" fmla="*/ 610 h 610"/>
              <a:gd name="T2" fmla="*/ 0 w 1362"/>
              <a:gd name="T3" fmla="*/ 610 h 610"/>
              <a:gd name="T4" fmla="*/ 0 w 1362"/>
              <a:gd name="T5" fmla="*/ 0 h 610"/>
              <a:gd name="T6" fmla="*/ 1211 w 1362"/>
              <a:gd name="T7" fmla="*/ 0 h 610"/>
              <a:gd name="T8" fmla="*/ 1362 w 1362"/>
              <a:gd name="T9" fmla="*/ 305 h 610"/>
              <a:gd name="T10" fmla="*/ 1211 w 1362"/>
              <a:gd name="T11" fmla="*/ 610 h 610"/>
            </a:gdLst>
            <a:ahLst/>
            <a:cxnLst>
              <a:cxn ang="0">
                <a:pos x="T0" y="T1"/>
              </a:cxn>
              <a:cxn ang="0">
                <a:pos x="T2" y="T3"/>
              </a:cxn>
              <a:cxn ang="0">
                <a:pos x="T4" y="T5"/>
              </a:cxn>
              <a:cxn ang="0">
                <a:pos x="T6" y="T7"/>
              </a:cxn>
              <a:cxn ang="0">
                <a:pos x="T8" y="T9"/>
              </a:cxn>
              <a:cxn ang="0">
                <a:pos x="T10" y="T11"/>
              </a:cxn>
            </a:cxnLst>
            <a:rect l="0" t="0" r="r" b="b"/>
            <a:pathLst>
              <a:path w="1362" h="610">
                <a:moveTo>
                  <a:pt x="1211" y="610"/>
                </a:moveTo>
                <a:lnTo>
                  <a:pt x="0" y="610"/>
                </a:lnTo>
                <a:lnTo>
                  <a:pt x="0" y="0"/>
                </a:lnTo>
                <a:lnTo>
                  <a:pt x="1211" y="0"/>
                </a:lnTo>
                <a:lnTo>
                  <a:pt x="1362" y="305"/>
                </a:lnTo>
                <a:lnTo>
                  <a:pt x="1211" y="610"/>
                </a:lnTo>
                <a:close/>
              </a:path>
            </a:pathLst>
          </a:custGeom>
          <a:solidFill>
            <a:srgbClr val="B40607"/>
          </a:solidFill>
          <a:ln>
            <a:noFill/>
          </a:ln>
        </p:spPr>
        <p:txBody>
          <a:bodyPr vert="horz" wrap="square" lIns="69744" tIns="34872" rIns="69744" bIns="34872"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white"/>
                </a:solidFill>
                <a:effectLst/>
                <a:uLnTx/>
                <a:uFillTx/>
                <a:latin typeface="黑体" panose="02010609060101010101" charset="-122"/>
                <a:ea typeface="黑体" panose="02010609060101010101" charset="-122"/>
                <a:sym typeface="+mn-lt"/>
              </a:rPr>
              <a:t>第二</a:t>
            </a:r>
            <a:endParaRPr kumimoji="0" lang="en-US" sz="2000" b="1" i="0" u="none" strike="noStrike" kern="0" cap="none" spc="0" normalizeH="0" baseline="0" noProof="0" dirty="0">
              <a:ln>
                <a:noFill/>
              </a:ln>
              <a:solidFill>
                <a:prstClr val="white"/>
              </a:solidFill>
              <a:effectLst/>
              <a:uLnTx/>
              <a:uFillTx/>
              <a:latin typeface="黑体" panose="02010609060101010101" charset="-122"/>
              <a:ea typeface="黑体" panose="02010609060101010101" charset="-122"/>
              <a:sym typeface="+mn-lt"/>
            </a:endParaRPr>
          </a:p>
        </p:txBody>
      </p:sp>
      <p:sp>
        <p:nvSpPr>
          <p:cNvPr id="71" name="文本框 70"/>
          <p:cNvSpPr txBox="1"/>
          <p:nvPr/>
        </p:nvSpPr>
        <p:spPr>
          <a:xfrm>
            <a:off x="1896472" y="3401812"/>
            <a:ext cx="3098569" cy="365036"/>
          </a:xfrm>
          <a:prstGeom prst="rect">
            <a:avLst/>
          </a:prstGeom>
          <a:noFill/>
        </p:spPr>
        <p:txBody>
          <a:bodyPr wrap="square">
            <a:spAutoFit/>
          </a:bodyPr>
          <a:lstStyle/>
          <a:p>
            <a:pPr algn="just">
              <a:lnSpc>
                <a:spcPct val="150000"/>
              </a:lnSpc>
            </a:pPr>
            <a:r>
              <a:rPr lang="zh-CN" altLang="en-US" sz="1400" b="1" kern="100" dirty="0">
                <a:latin typeface="黑体" panose="02010609060101010101" charset="-122"/>
                <a:ea typeface="黑体" panose="02010609060101010101" charset="-122"/>
              </a:rPr>
              <a:t>实现党在新时代的强军目标</a:t>
            </a:r>
            <a:endParaRPr lang="zh-CN" altLang="en-US" sz="1400" b="1" kern="100" dirty="0">
              <a:latin typeface="黑体" panose="02010609060101010101" charset="-122"/>
              <a:ea typeface="黑体" panose="02010609060101010101" charset="-122"/>
            </a:endParaRPr>
          </a:p>
        </p:txBody>
      </p:sp>
      <p:sp>
        <p:nvSpPr>
          <p:cNvPr id="72" name="图形"/>
          <p:cNvSpPr/>
          <p:nvPr/>
        </p:nvSpPr>
        <p:spPr bwMode="auto">
          <a:xfrm>
            <a:off x="593152" y="4108946"/>
            <a:ext cx="1303320" cy="481552"/>
          </a:xfrm>
          <a:custGeom>
            <a:avLst/>
            <a:gdLst>
              <a:gd name="T0" fmla="*/ 1211 w 1362"/>
              <a:gd name="T1" fmla="*/ 610 h 610"/>
              <a:gd name="T2" fmla="*/ 0 w 1362"/>
              <a:gd name="T3" fmla="*/ 610 h 610"/>
              <a:gd name="T4" fmla="*/ 0 w 1362"/>
              <a:gd name="T5" fmla="*/ 0 h 610"/>
              <a:gd name="T6" fmla="*/ 1211 w 1362"/>
              <a:gd name="T7" fmla="*/ 0 h 610"/>
              <a:gd name="T8" fmla="*/ 1362 w 1362"/>
              <a:gd name="T9" fmla="*/ 305 h 610"/>
              <a:gd name="T10" fmla="*/ 1211 w 1362"/>
              <a:gd name="T11" fmla="*/ 610 h 610"/>
            </a:gdLst>
            <a:ahLst/>
            <a:cxnLst>
              <a:cxn ang="0">
                <a:pos x="T0" y="T1"/>
              </a:cxn>
              <a:cxn ang="0">
                <a:pos x="T2" y="T3"/>
              </a:cxn>
              <a:cxn ang="0">
                <a:pos x="T4" y="T5"/>
              </a:cxn>
              <a:cxn ang="0">
                <a:pos x="T6" y="T7"/>
              </a:cxn>
              <a:cxn ang="0">
                <a:pos x="T8" y="T9"/>
              </a:cxn>
              <a:cxn ang="0">
                <a:pos x="T10" y="T11"/>
              </a:cxn>
            </a:cxnLst>
            <a:rect l="0" t="0" r="r" b="b"/>
            <a:pathLst>
              <a:path w="1362" h="610">
                <a:moveTo>
                  <a:pt x="1211" y="610"/>
                </a:moveTo>
                <a:lnTo>
                  <a:pt x="0" y="610"/>
                </a:lnTo>
                <a:lnTo>
                  <a:pt x="0" y="0"/>
                </a:lnTo>
                <a:lnTo>
                  <a:pt x="1211" y="0"/>
                </a:lnTo>
                <a:lnTo>
                  <a:pt x="1362" y="305"/>
                </a:lnTo>
                <a:lnTo>
                  <a:pt x="1211" y="610"/>
                </a:lnTo>
                <a:close/>
              </a:path>
            </a:pathLst>
          </a:custGeom>
          <a:solidFill>
            <a:srgbClr val="B40607"/>
          </a:solidFill>
          <a:ln>
            <a:noFill/>
          </a:ln>
        </p:spPr>
        <p:txBody>
          <a:bodyPr vert="horz" wrap="square" lIns="69744" tIns="34872" rIns="69744" bIns="34872"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white"/>
                </a:solidFill>
                <a:effectLst/>
                <a:uLnTx/>
                <a:uFillTx/>
                <a:latin typeface="黑体" panose="02010609060101010101" charset="-122"/>
                <a:ea typeface="黑体" panose="02010609060101010101" charset="-122"/>
                <a:sym typeface="+mn-lt"/>
              </a:rPr>
              <a:t>第三</a:t>
            </a:r>
            <a:endParaRPr kumimoji="0" lang="en-US" sz="2000" b="1" i="0" u="none" strike="noStrike" kern="0" cap="none" spc="0" normalizeH="0" baseline="0" noProof="0" dirty="0">
              <a:ln>
                <a:noFill/>
              </a:ln>
              <a:solidFill>
                <a:prstClr val="white"/>
              </a:solidFill>
              <a:effectLst/>
              <a:uLnTx/>
              <a:uFillTx/>
              <a:latin typeface="黑体" panose="02010609060101010101" charset="-122"/>
              <a:ea typeface="黑体" panose="02010609060101010101" charset="-122"/>
              <a:sym typeface="+mn-lt"/>
            </a:endParaRPr>
          </a:p>
        </p:txBody>
      </p:sp>
      <p:sp>
        <p:nvSpPr>
          <p:cNvPr id="73" name="文本框 72"/>
          <p:cNvSpPr txBox="1"/>
          <p:nvPr/>
        </p:nvSpPr>
        <p:spPr>
          <a:xfrm>
            <a:off x="1896472" y="4147046"/>
            <a:ext cx="3098569" cy="365036"/>
          </a:xfrm>
          <a:prstGeom prst="rect">
            <a:avLst/>
          </a:prstGeom>
          <a:noFill/>
        </p:spPr>
        <p:txBody>
          <a:bodyPr wrap="square">
            <a:spAutoFit/>
          </a:bodyPr>
          <a:lstStyle/>
          <a:p>
            <a:pPr algn="just">
              <a:lnSpc>
                <a:spcPct val="150000"/>
              </a:lnSpc>
            </a:pPr>
            <a:r>
              <a:rPr lang="zh-CN" altLang="en-US" sz="1400" b="1" kern="100" dirty="0">
                <a:latin typeface="黑体" panose="02010609060101010101" charset="-122"/>
                <a:ea typeface="黑体" panose="02010609060101010101" charset="-122"/>
              </a:rPr>
              <a:t>全面提高新时代备战打仗能力</a:t>
            </a:r>
            <a:endParaRPr lang="zh-CN" altLang="en-US" sz="1400" b="1" kern="100" dirty="0">
              <a:latin typeface="黑体" panose="02010609060101010101" charset="-122"/>
              <a:ea typeface="黑体" panose="02010609060101010101" charset="-122"/>
            </a:endParaRPr>
          </a:p>
        </p:txBody>
      </p:sp>
      <p:sp>
        <p:nvSpPr>
          <p:cNvPr id="76" name="图形"/>
          <p:cNvSpPr/>
          <p:nvPr/>
        </p:nvSpPr>
        <p:spPr bwMode="auto">
          <a:xfrm>
            <a:off x="5140222" y="2639409"/>
            <a:ext cx="1303320" cy="481552"/>
          </a:xfrm>
          <a:custGeom>
            <a:avLst/>
            <a:gdLst>
              <a:gd name="T0" fmla="*/ 1211 w 1362"/>
              <a:gd name="T1" fmla="*/ 610 h 610"/>
              <a:gd name="T2" fmla="*/ 0 w 1362"/>
              <a:gd name="T3" fmla="*/ 610 h 610"/>
              <a:gd name="T4" fmla="*/ 0 w 1362"/>
              <a:gd name="T5" fmla="*/ 0 h 610"/>
              <a:gd name="T6" fmla="*/ 1211 w 1362"/>
              <a:gd name="T7" fmla="*/ 0 h 610"/>
              <a:gd name="T8" fmla="*/ 1362 w 1362"/>
              <a:gd name="T9" fmla="*/ 305 h 610"/>
              <a:gd name="T10" fmla="*/ 1211 w 1362"/>
              <a:gd name="T11" fmla="*/ 610 h 610"/>
            </a:gdLst>
            <a:ahLst/>
            <a:cxnLst>
              <a:cxn ang="0">
                <a:pos x="T0" y="T1"/>
              </a:cxn>
              <a:cxn ang="0">
                <a:pos x="T2" y="T3"/>
              </a:cxn>
              <a:cxn ang="0">
                <a:pos x="T4" y="T5"/>
              </a:cxn>
              <a:cxn ang="0">
                <a:pos x="T6" y="T7"/>
              </a:cxn>
              <a:cxn ang="0">
                <a:pos x="T8" y="T9"/>
              </a:cxn>
              <a:cxn ang="0">
                <a:pos x="T10" y="T11"/>
              </a:cxn>
            </a:cxnLst>
            <a:rect l="0" t="0" r="r" b="b"/>
            <a:pathLst>
              <a:path w="1362" h="610">
                <a:moveTo>
                  <a:pt x="1211" y="610"/>
                </a:moveTo>
                <a:lnTo>
                  <a:pt x="0" y="610"/>
                </a:lnTo>
                <a:lnTo>
                  <a:pt x="0" y="0"/>
                </a:lnTo>
                <a:lnTo>
                  <a:pt x="1211" y="0"/>
                </a:lnTo>
                <a:lnTo>
                  <a:pt x="1362" y="305"/>
                </a:lnTo>
                <a:lnTo>
                  <a:pt x="1211" y="610"/>
                </a:lnTo>
                <a:close/>
              </a:path>
            </a:pathLst>
          </a:custGeom>
          <a:solidFill>
            <a:srgbClr val="B40607"/>
          </a:solidFill>
          <a:ln>
            <a:noFill/>
          </a:ln>
        </p:spPr>
        <p:txBody>
          <a:bodyPr vert="horz" wrap="square" lIns="69744" tIns="34872" rIns="69744" bIns="34872"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white"/>
                </a:solidFill>
                <a:effectLst/>
                <a:uLnTx/>
                <a:uFillTx/>
                <a:latin typeface="黑体" panose="02010609060101010101" charset="-122"/>
                <a:ea typeface="黑体" panose="02010609060101010101" charset="-122"/>
                <a:sym typeface="+mn-lt"/>
              </a:rPr>
              <a:t>第四</a:t>
            </a:r>
            <a:endParaRPr kumimoji="0" lang="en-US" sz="2000" b="1" i="0" u="none" strike="noStrike" kern="0" cap="none" spc="0" normalizeH="0" baseline="0" noProof="0" dirty="0">
              <a:ln>
                <a:noFill/>
              </a:ln>
              <a:solidFill>
                <a:prstClr val="white"/>
              </a:solidFill>
              <a:effectLst/>
              <a:uLnTx/>
              <a:uFillTx/>
              <a:latin typeface="黑体" panose="02010609060101010101" charset="-122"/>
              <a:ea typeface="黑体" panose="02010609060101010101" charset="-122"/>
              <a:sym typeface="+mn-lt"/>
            </a:endParaRPr>
          </a:p>
        </p:txBody>
      </p:sp>
      <p:sp>
        <p:nvSpPr>
          <p:cNvPr id="77" name="文本框 76"/>
          <p:cNvSpPr txBox="1"/>
          <p:nvPr/>
        </p:nvSpPr>
        <p:spPr>
          <a:xfrm>
            <a:off x="6443542" y="2639409"/>
            <a:ext cx="3098569" cy="365036"/>
          </a:xfrm>
          <a:prstGeom prst="rect">
            <a:avLst/>
          </a:prstGeom>
          <a:noFill/>
        </p:spPr>
        <p:txBody>
          <a:bodyPr wrap="square">
            <a:spAutoFit/>
          </a:bodyPr>
          <a:lstStyle/>
          <a:p>
            <a:pPr algn="just">
              <a:lnSpc>
                <a:spcPct val="150000"/>
              </a:lnSpc>
            </a:pPr>
            <a:r>
              <a:rPr lang="zh-CN" altLang="en-US" sz="1400" b="1" kern="100" dirty="0">
                <a:latin typeface="黑体" panose="02010609060101010101" charset="-122"/>
                <a:ea typeface="黑体" panose="02010609060101010101" charset="-122"/>
              </a:rPr>
              <a:t>加快国防和军队现代化</a:t>
            </a:r>
            <a:endParaRPr lang="zh-CN" altLang="en-US" sz="1400" b="1" kern="100" dirty="0">
              <a:latin typeface="黑体" panose="02010609060101010101" charset="-122"/>
              <a:ea typeface="黑体" panose="02010609060101010101" charset="-122"/>
            </a:endParaRPr>
          </a:p>
        </p:txBody>
      </p:sp>
      <p:sp>
        <p:nvSpPr>
          <p:cNvPr id="80" name="图形"/>
          <p:cNvSpPr/>
          <p:nvPr/>
        </p:nvSpPr>
        <p:spPr bwMode="auto">
          <a:xfrm>
            <a:off x="5140222" y="3705653"/>
            <a:ext cx="1303320" cy="481552"/>
          </a:xfrm>
          <a:custGeom>
            <a:avLst/>
            <a:gdLst>
              <a:gd name="T0" fmla="*/ 1211 w 1362"/>
              <a:gd name="T1" fmla="*/ 610 h 610"/>
              <a:gd name="T2" fmla="*/ 0 w 1362"/>
              <a:gd name="T3" fmla="*/ 610 h 610"/>
              <a:gd name="T4" fmla="*/ 0 w 1362"/>
              <a:gd name="T5" fmla="*/ 0 h 610"/>
              <a:gd name="T6" fmla="*/ 1211 w 1362"/>
              <a:gd name="T7" fmla="*/ 0 h 610"/>
              <a:gd name="T8" fmla="*/ 1362 w 1362"/>
              <a:gd name="T9" fmla="*/ 305 h 610"/>
              <a:gd name="T10" fmla="*/ 1211 w 1362"/>
              <a:gd name="T11" fmla="*/ 610 h 610"/>
            </a:gdLst>
            <a:ahLst/>
            <a:cxnLst>
              <a:cxn ang="0">
                <a:pos x="T0" y="T1"/>
              </a:cxn>
              <a:cxn ang="0">
                <a:pos x="T2" y="T3"/>
              </a:cxn>
              <a:cxn ang="0">
                <a:pos x="T4" y="T5"/>
              </a:cxn>
              <a:cxn ang="0">
                <a:pos x="T6" y="T7"/>
              </a:cxn>
              <a:cxn ang="0">
                <a:pos x="T8" y="T9"/>
              </a:cxn>
              <a:cxn ang="0">
                <a:pos x="T10" y="T11"/>
              </a:cxn>
            </a:cxnLst>
            <a:rect l="0" t="0" r="r" b="b"/>
            <a:pathLst>
              <a:path w="1362" h="610">
                <a:moveTo>
                  <a:pt x="1211" y="610"/>
                </a:moveTo>
                <a:lnTo>
                  <a:pt x="0" y="610"/>
                </a:lnTo>
                <a:lnTo>
                  <a:pt x="0" y="0"/>
                </a:lnTo>
                <a:lnTo>
                  <a:pt x="1211" y="0"/>
                </a:lnTo>
                <a:lnTo>
                  <a:pt x="1362" y="305"/>
                </a:lnTo>
                <a:lnTo>
                  <a:pt x="1211" y="610"/>
                </a:lnTo>
                <a:close/>
              </a:path>
            </a:pathLst>
          </a:custGeom>
          <a:solidFill>
            <a:srgbClr val="B40607"/>
          </a:solidFill>
          <a:ln>
            <a:noFill/>
          </a:ln>
        </p:spPr>
        <p:txBody>
          <a:bodyPr vert="horz" wrap="square" lIns="69744" tIns="34872" rIns="69744" bIns="34872"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white"/>
                </a:solidFill>
                <a:effectLst/>
                <a:uLnTx/>
                <a:uFillTx/>
                <a:latin typeface="黑体" panose="02010609060101010101" charset="-122"/>
                <a:ea typeface="黑体" panose="02010609060101010101" charset="-122"/>
                <a:sym typeface="+mn-lt"/>
              </a:rPr>
              <a:t>第五</a:t>
            </a:r>
            <a:endParaRPr kumimoji="0" lang="en-US" sz="2000" b="1" i="0" u="none" strike="noStrike" kern="0" cap="none" spc="0" normalizeH="0" baseline="0" noProof="0" dirty="0">
              <a:ln>
                <a:noFill/>
              </a:ln>
              <a:solidFill>
                <a:prstClr val="white"/>
              </a:solidFill>
              <a:effectLst/>
              <a:uLnTx/>
              <a:uFillTx/>
              <a:latin typeface="黑体" panose="02010609060101010101" charset="-122"/>
              <a:ea typeface="黑体" panose="02010609060101010101" charset="-122"/>
              <a:sym typeface="+mn-lt"/>
            </a:endParaRPr>
          </a:p>
        </p:txBody>
      </p:sp>
      <p:sp>
        <p:nvSpPr>
          <p:cNvPr id="81" name="文本框 80"/>
          <p:cNvSpPr txBox="1"/>
          <p:nvPr/>
        </p:nvSpPr>
        <p:spPr>
          <a:xfrm>
            <a:off x="6443542" y="3578017"/>
            <a:ext cx="2566237" cy="688202"/>
          </a:xfrm>
          <a:prstGeom prst="rect">
            <a:avLst/>
          </a:prstGeom>
          <a:noFill/>
        </p:spPr>
        <p:txBody>
          <a:bodyPr wrap="square">
            <a:spAutoFit/>
          </a:bodyPr>
          <a:lstStyle/>
          <a:p>
            <a:pPr algn="just">
              <a:lnSpc>
                <a:spcPct val="150000"/>
              </a:lnSpc>
            </a:pPr>
            <a:r>
              <a:rPr lang="zh-CN" altLang="en-US" sz="1400" b="1" kern="100" dirty="0">
                <a:latin typeface="黑体" panose="02010609060101010101" charset="-122"/>
                <a:ea typeface="黑体" panose="02010609060101010101" charset="-122"/>
              </a:rPr>
              <a:t>巩固提高一体化国家战略体系和能力</a:t>
            </a:r>
            <a:endParaRPr lang="zh-CN" altLang="en-US" sz="1400" b="1" kern="100" dirty="0">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5000">
        <p14:prism isInverted="1"/>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330392" y="675607"/>
            <a:ext cx="6635616" cy="894283"/>
            <a:chOff x="2211432" y="1006021"/>
            <a:chExt cx="5261744" cy="894283"/>
          </a:xfrm>
        </p:grpSpPr>
        <p:sp>
          <p:nvSpPr>
            <p:cNvPr id="4" name="圆角矩形 160"/>
            <p:cNvSpPr/>
            <p:nvPr/>
          </p:nvSpPr>
          <p:spPr>
            <a:xfrm>
              <a:off x="2211432" y="1006021"/>
              <a:ext cx="5261744" cy="894283"/>
            </a:xfrm>
            <a:prstGeom prst="roundRect">
              <a:avLst>
                <a:gd name="adj" fmla="val 50000"/>
              </a:avLst>
            </a:prstGeom>
            <a:noFill/>
            <a:ln w="317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760">
                <a:defRPr/>
              </a:pPr>
              <a:endParaRPr lang="zh-CN" altLang="en-US" sz="2000" kern="0" dirty="0">
                <a:solidFill>
                  <a:srgbClr val="FFFFFF"/>
                </a:solidFill>
                <a:latin typeface="+mn-ea"/>
                <a:cs typeface="+mn-ea"/>
              </a:endParaRPr>
            </a:p>
          </p:txBody>
        </p:sp>
        <p:sp>
          <p:nvSpPr>
            <p:cNvPr id="6" name="圆角矩形 161"/>
            <p:cNvSpPr/>
            <p:nvPr/>
          </p:nvSpPr>
          <p:spPr>
            <a:xfrm>
              <a:off x="2283808" y="1077236"/>
              <a:ext cx="5116993" cy="751853"/>
            </a:xfrm>
            <a:prstGeom prst="roundRect">
              <a:avLst>
                <a:gd name="adj" fmla="val 50000"/>
              </a:avLst>
            </a:prstGeom>
            <a:noFill/>
            <a:ln w="50800">
              <a:solidFill>
                <a:srgbClr val="CE271F"/>
              </a:solidFill>
            </a:ln>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760">
                <a:defRPr/>
              </a:pPr>
              <a:endParaRPr lang="zh-CN" altLang="en-US" sz="2000" dirty="0">
                <a:solidFill>
                  <a:srgbClr val="FFFFFF"/>
                </a:solidFill>
                <a:latin typeface="+mn-ea"/>
                <a:cs typeface="+mn-ea"/>
              </a:endParaRPr>
            </a:p>
          </p:txBody>
        </p:sp>
      </p:grpSp>
      <p:sp>
        <p:nvSpPr>
          <p:cNvPr id="5" name="文本框 4"/>
          <p:cNvSpPr txBox="1"/>
          <p:nvPr/>
        </p:nvSpPr>
        <p:spPr>
          <a:xfrm>
            <a:off x="1552954" y="779192"/>
            <a:ext cx="6190492" cy="687111"/>
          </a:xfrm>
          <a:prstGeom prst="rect">
            <a:avLst/>
          </a:prstGeom>
          <a:noFill/>
        </p:spPr>
        <p:txBody>
          <a:bodyPr wrap="square">
            <a:spAutoFit/>
          </a:bodyPr>
          <a:lstStyle/>
          <a:p>
            <a:pPr algn="ctr">
              <a:lnSpc>
                <a:spcPct val="130000"/>
              </a:lnSpc>
            </a:pPr>
            <a:r>
              <a:rPr lang="zh-CN" altLang="en-US" sz="1600" b="1" dirty="0">
                <a:solidFill>
                  <a:schemeClr val="tx1">
                    <a:lumMod val="85000"/>
                    <a:lumOff val="15000"/>
                  </a:schemeClr>
                </a:solidFill>
                <a:latin typeface="黑体" panose="02010609060101010101" charset="-122"/>
                <a:ea typeface="黑体" panose="02010609060101010101" charset="-122"/>
              </a:rPr>
              <a:t>（十六）保持香港、澳门长期繁荣稳定和实现祖国完全统一</a:t>
            </a:r>
            <a:endParaRPr lang="en-US" altLang="zh-CN" sz="1600" b="1" dirty="0">
              <a:solidFill>
                <a:schemeClr val="tx1">
                  <a:lumMod val="85000"/>
                  <a:lumOff val="15000"/>
                </a:schemeClr>
              </a:solidFill>
              <a:latin typeface="黑体" panose="02010609060101010101" charset="-122"/>
              <a:ea typeface="黑体" panose="02010609060101010101" charset="-122"/>
            </a:endParaRPr>
          </a:p>
          <a:p>
            <a:pPr algn="ctr">
              <a:lnSpc>
                <a:spcPct val="130000"/>
              </a:lnSpc>
            </a:pPr>
            <a:r>
              <a:rPr lang="en-US" altLang="zh-CN" sz="1600" b="1" dirty="0">
                <a:solidFill>
                  <a:schemeClr val="tx1">
                    <a:lumMod val="85000"/>
                    <a:lumOff val="15000"/>
                  </a:schemeClr>
                </a:solidFill>
                <a:latin typeface="黑体" panose="02010609060101010101" charset="-122"/>
                <a:ea typeface="黑体" panose="02010609060101010101" charset="-122"/>
              </a:rPr>
              <a:t>——</a:t>
            </a:r>
            <a:r>
              <a:rPr lang="zh-CN" altLang="en-US" sz="1600" b="1" dirty="0">
                <a:solidFill>
                  <a:schemeClr val="tx1">
                    <a:lumMod val="85000"/>
                    <a:lumOff val="15000"/>
                  </a:schemeClr>
                </a:solidFill>
                <a:latin typeface="黑体" panose="02010609060101010101" charset="-122"/>
                <a:ea typeface="黑体" panose="02010609060101010101" charset="-122"/>
              </a:rPr>
              <a:t>关于新时代坚持“一国两制”和推进祖国统一</a:t>
            </a:r>
            <a:endParaRPr lang="zh-CN" altLang="en-US" sz="1600" b="1" dirty="0">
              <a:solidFill>
                <a:schemeClr val="tx1">
                  <a:lumMod val="85000"/>
                  <a:lumOff val="15000"/>
                </a:schemeClr>
              </a:solidFill>
              <a:latin typeface="黑体" panose="02010609060101010101" charset="-122"/>
              <a:ea typeface="黑体" panose="02010609060101010101" charset="-122"/>
            </a:endParaRPr>
          </a:p>
        </p:txBody>
      </p:sp>
      <p:sp>
        <p:nvSpPr>
          <p:cNvPr id="7" name="矩形 6"/>
          <p:cNvSpPr/>
          <p:nvPr/>
        </p:nvSpPr>
        <p:spPr>
          <a:xfrm>
            <a:off x="1019039" y="1825724"/>
            <a:ext cx="225773" cy="225773"/>
          </a:xfrm>
          <a:prstGeom prst="rect">
            <a:avLst/>
          </a:prstGeom>
          <a:solidFill>
            <a:srgbClr val="CE2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dirty="0">
              <a:latin typeface="+mn-ea"/>
              <a:cs typeface="+mn-ea"/>
            </a:endParaRPr>
          </a:p>
        </p:txBody>
      </p:sp>
      <p:sp>
        <p:nvSpPr>
          <p:cNvPr id="16" name="文本框 15"/>
          <p:cNvSpPr txBox="1"/>
          <p:nvPr/>
        </p:nvSpPr>
        <p:spPr>
          <a:xfrm>
            <a:off x="1283354" y="1705895"/>
            <a:ext cx="7221071" cy="403957"/>
          </a:xfrm>
          <a:prstGeom prst="rect">
            <a:avLst/>
          </a:prstGeom>
          <a:noFill/>
        </p:spPr>
        <p:txBody>
          <a:bodyPr wrap="square">
            <a:spAutoFit/>
          </a:bodyPr>
          <a:lstStyle/>
          <a:p>
            <a:pPr algn="just">
              <a:lnSpc>
                <a:spcPct val="150000"/>
              </a:lnSpc>
            </a:pP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这是</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a:t>
            </a: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纲要（</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2023</a:t>
            </a: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年版）</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a:t>
            </a: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的第十六章。这部分包括三个方面的重要内容。</a:t>
            </a:r>
            <a:endParaRPr lang="zh-CN" altLang="zh-CN" sz="1100" kern="100" dirty="0">
              <a:effectLst/>
              <a:latin typeface="宋体" panose="02010600030101010101" pitchFamily="2" charset="-122"/>
              <a:ea typeface="宋体" panose="02010600030101010101" pitchFamily="2" charset="-122"/>
              <a:cs typeface="Courier New" panose="02070309020205020404" pitchFamily="49" charset="0"/>
            </a:endParaRPr>
          </a:p>
        </p:txBody>
      </p:sp>
      <p:cxnSp>
        <p:nvCxnSpPr>
          <p:cNvPr id="32" name="图形"/>
          <p:cNvCxnSpPr/>
          <p:nvPr/>
        </p:nvCxnSpPr>
        <p:spPr>
          <a:xfrm>
            <a:off x="2946728" y="2343313"/>
            <a:ext cx="0" cy="2386316"/>
          </a:xfrm>
          <a:prstGeom prst="line">
            <a:avLst/>
          </a:prstGeom>
          <a:noFill/>
          <a:ln w="12700" cap="flat" cmpd="sng" algn="ctr">
            <a:solidFill>
              <a:srgbClr val="B40607"/>
            </a:solidFill>
            <a:prstDash val="dash"/>
            <a:miter lim="800000"/>
          </a:ln>
          <a:effectLst/>
        </p:spPr>
      </p:cxnSp>
      <p:cxnSp>
        <p:nvCxnSpPr>
          <p:cNvPr id="33" name="图形"/>
          <p:cNvCxnSpPr/>
          <p:nvPr/>
        </p:nvCxnSpPr>
        <p:spPr>
          <a:xfrm>
            <a:off x="6677471" y="2343313"/>
            <a:ext cx="0" cy="2386316"/>
          </a:xfrm>
          <a:prstGeom prst="line">
            <a:avLst/>
          </a:prstGeom>
          <a:noFill/>
          <a:ln w="12700" cap="flat" cmpd="sng" algn="ctr">
            <a:solidFill>
              <a:srgbClr val="B40607"/>
            </a:solidFill>
            <a:prstDash val="dash"/>
            <a:miter lim="800000"/>
          </a:ln>
          <a:effectLst/>
        </p:spPr>
      </p:cxnSp>
      <p:sp>
        <p:nvSpPr>
          <p:cNvPr id="48" name="文本框 47"/>
          <p:cNvSpPr txBox="1"/>
          <p:nvPr/>
        </p:nvSpPr>
        <p:spPr>
          <a:xfrm flipH="1">
            <a:off x="577068" y="2245857"/>
            <a:ext cx="2265879" cy="773289"/>
          </a:xfrm>
          <a:prstGeom prst="rect">
            <a:avLst/>
          </a:prstGeom>
          <a:noFill/>
        </p:spPr>
        <p:txBody>
          <a:bodyPr wrap="square">
            <a:spAutoFit/>
          </a:bodyPr>
          <a:lstStyle/>
          <a:p>
            <a:pPr algn="just">
              <a:lnSpc>
                <a:spcPct val="150000"/>
              </a:lnSpc>
            </a:pPr>
            <a:r>
              <a:rPr lang="zh-CN" altLang="en-US" sz="1600" b="1" kern="100" dirty="0">
                <a:effectLst/>
                <a:latin typeface="黑体" panose="02010609060101010101" charset="-122"/>
                <a:ea typeface="黑体" panose="02010609060101010101" charset="-122"/>
                <a:cs typeface="宋体" panose="02010600030101010101" pitchFamily="2" charset="-122"/>
              </a:rPr>
              <a:t>“一国两制”是中国特色社会主义的伟大创举</a:t>
            </a:r>
            <a:endParaRPr lang="zh-CN" altLang="zh-CN" sz="1100" b="1" kern="100" dirty="0">
              <a:effectLst/>
              <a:latin typeface="黑体" panose="02010609060101010101" charset="-122"/>
              <a:ea typeface="黑体" panose="02010609060101010101" charset="-122"/>
              <a:cs typeface="Courier New" panose="02070309020205020404" pitchFamily="49" charset="0"/>
            </a:endParaRPr>
          </a:p>
        </p:txBody>
      </p:sp>
      <p:sp>
        <p:nvSpPr>
          <p:cNvPr id="49" name="文本框 48"/>
          <p:cNvSpPr txBox="1"/>
          <p:nvPr/>
        </p:nvSpPr>
        <p:spPr>
          <a:xfrm>
            <a:off x="598586" y="3120961"/>
            <a:ext cx="2127987" cy="1182568"/>
          </a:xfrm>
          <a:prstGeom prst="rect">
            <a:avLst/>
          </a:prstGeom>
          <a:noFill/>
        </p:spPr>
        <p:txBody>
          <a:bodyPr wrap="square">
            <a:spAutoFit/>
          </a:bodyPr>
          <a:lstStyle/>
          <a:p>
            <a:pPr algn="just">
              <a:lnSpc>
                <a:spcPct val="130000"/>
              </a:lnSpc>
            </a:pPr>
            <a:r>
              <a:rPr lang="zh-CN" altLang="en-US" sz="1400" kern="100" dirty="0">
                <a:latin typeface="Times New Roman" panose="02020603050405020304" pitchFamily="18" charset="0"/>
                <a:ea typeface="宋体" panose="02010600030101010101" pitchFamily="2" charset="-122"/>
              </a:rPr>
              <a:t>“一国两制”是党领导人民实现祖国和平统一的一项重要制度，是国家的一项基本国策。</a:t>
            </a:r>
            <a:endParaRPr lang="zh-CN" altLang="en-US" sz="1400" kern="100" dirty="0">
              <a:latin typeface="Times New Roman" panose="02020603050405020304" pitchFamily="18" charset="0"/>
              <a:ea typeface="宋体" panose="02010600030101010101" pitchFamily="2" charset="-122"/>
            </a:endParaRPr>
          </a:p>
        </p:txBody>
      </p:sp>
      <p:sp>
        <p:nvSpPr>
          <p:cNvPr id="50" name="文本框 49"/>
          <p:cNvSpPr txBox="1"/>
          <p:nvPr/>
        </p:nvSpPr>
        <p:spPr>
          <a:xfrm flipH="1">
            <a:off x="3089082" y="2245857"/>
            <a:ext cx="3403155" cy="773289"/>
          </a:xfrm>
          <a:prstGeom prst="rect">
            <a:avLst/>
          </a:prstGeom>
          <a:noFill/>
        </p:spPr>
        <p:txBody>
          <a:bodyPr wrap="square">
            <a:spAutoFit/>
          </a:bodyPr>
          <a:lstStyle/>
          <a:p>
            <a:pPr algn="just">
              <a:lnSpc>
                <a:spcPct val="150000"/>
              </a:lnSpc>
            </a:pPr>
            <a:r>
              <a:rPr lang="zh-CN" altLang="en-US" sz="1600" b="1" kern="100" dirty="0">
                <a:effectLst/>
                <a:latin typeface="黑体" panose="02010609060101010101" charset="-122"/>
                <a:ea typeface="黑体" panose="02010609060101010101" charset="-122"/>
                <a:cs typeface="宋体" panose="02010600030101010101" pitchFamily="2" charset="-122"/>
              </a:rPr>
              <a:t>推进“一国两制”在香港、澳门的实践行稳致远</a:t>
            </a:r>
            <a:endParaRPr lang="zh-CN" altLang="zh-CN" sz="1100" b="1" kern="100" dirty="0">
              <a:effectLst/>
              <a:latin typeface="黑体" panose="02010609060101010101" charset="-122"/>
              <a:ea typeface="黑体" panose="02010609060101010101" charset="-122"/>
              <a:cs typeface="Courier New" panose="02070309020205020404" pitchFamily="49" charset="0"/>
            </a:endParaRPr>
          </a:p>
        </p:txBody>
      </p:sp>
      <p:sp>
        <p:nvSpPr>
          <p:cNvPr id="51" name="文本框 50"/>
          <p:cNvSpPr txBox="1"/>
          <p:nvPr/>
        </p:nvSpPr>
        <p:spPr>
          <a:xfrm>
            <a:off x="3003666" y="3155151"/>
            <a:ext cx="3403157" cy="1462644"/>
          </a:xfrm>
          <a:prstGeom prst="rect">
            <a:avLst/>
          </a:prstGeom>
          <a:noFill/>
        </p:spPr>
        <p:txBody>
          <a:bodyPr wrap="square">
            <a:spAutoFit/>
          </a:bodyPr>
          <a:lstStyle/>
          <a:p>
            <a:pPr algn="just">
              <a:lnSpc>
                <a:spcPct val="130000"/>
              </a:lnSpc>
            </a:pPr>
            <a:r>
              <a:rPr lang="zh-CN" altLang="en-US" sz="1400" b="1" kern="100" dirty="0">
                <a:latin typeface="Times New Roman" panose="02020603050405020304" pitchFamily="18" charset="0"/>
                <a:ea typeface="宋体" panose="02010600030101010101" pitchFamily="2" charset="-122"/>
              </a:rPr>
              <a:t>中央贯彻“一国两制”方针坚持两点，</a:t>
            </a:r>
            <a:endParaRPr lang="en-US" altLang="zh-CN" sz="1400" b="1" kern="100" dirty="0">
              <a:latin typeface="Times New Roman" panose="02020603050405020304" pitchFamily="18" charset="0"/>
              <a:ea typeface="宋体" panose="02010600030101010101" pitchFamily="2" charset="-122"/>
            </a:endParaRPr>
          </a:p>
          <a:p>
            <a:pPr marL="285750" indent="-285750" algn="just">
              <a:lnSpc>
                <a:spcPct val="130000"/>
              </a:lnSpc>
              <a:buFont typeface="Wingdings" panose="05000000000000000000" pitchFamily="2" charset="2"/>
              <a:buChar char="l"/>
            </a:pPr>
            <a:r>
              <a:rPr lang="zh-CN" altLang="en-US" sz="1400" kern="100" dirty="0">
                <a:latin typeface="Times New Roman" panose="02020603050405020304" pitchFamily="18" charset="0"/>
                <a:ea typeface="宋体" panose="02010600030101010101" pitchFamily="2" charset="-122"/>
              </a:rPr>
              <a:t>一是坚定不移，确保不会变、不动摇；</a:t>
            </a:r>
            <a:endParaRPr lang="en-US" altLang="zh-CN" sz="1400" kern="100" dirty="0">
              <a:latin typeface="Times New Roman" panose="02020603050405020304" pitchFamily="18" charset="0"/>
              <a:ea typeface="宋体" panose="02010600030101010101" pitchFamily="2" charset="-122"/>
            </a:endParaRPr>
          </a:p>
          <a:p>
            <a:pPr marL="285750" indent="-285750" algn="just">
              <a:lnSpc>
                <a:spcPct val="130000"/>
              </a:lnSpc>
              <a:buFont typeface="Wingdings" panose="05000000000000000000" pitchFamily="2" charset="2"/>
              <a:buChar char="l"/>
            </a:pPr>
            <a:r>
              <a:rPr lang="zh-CN" altLang="en-US" sz="1400" kern="100" dirty="0">
                <a:latin typeface="Times New Roman" panose="02020603050405020304" pitchFamily="18" charset="0"/>
                <a:ea typeface="宋体" panose="02010600030101010101" pitchFamily="2" charset="-122"/>
              </a:rPr>
              <a:t>二是全面准确，确保“一国两制”在香港、澳门的实践不走样、不变形，始终沿着正确方向前进。</a:t>
            </a:r>
            <a:endParaRPr lang="zh-CN" altLang="en-US" sz="1400" kern="100" dirty="0">
              <a:latin typeface="Times New Roman" panose="02020603050405020304" pitchFamily="18" charset="0"/>
              <a:ea typeface="宋体" panose="02010600030101010101" pitchFamily="2" charset="-122"/>
            </a:endParaRPr>
          </a:p>
        </p:txBody>
      </p:sp>
      <p:sp>
        <p:nvSpPr>
          <p:cNvPr id="52" name="文本框 51"/>
          <p:cNvSpPr txBox="1"/>
          <p:nvPr/>
        </p:nvSpPr>
        <p:spPr>
          <a:xfrm flipH="1">
            <a:off x="6762884" y="2245857"/>
            <a:ext cx="2081857" cy="773289"/>
          </a:xfrm>
          <a:prstGeom prst="rect">
            <a:avLst/>
          </a:prstGeom>
          <a:noFill/>
        </p:spPr>
        <p:txBody>
          <a:bodyPr wrap="square">
            <a:spAutoFit/>
          </a:bodyPr>
          <a:lstStyle/>
          <a:p>
            <a:pPr algn="just">
              <a:lnSpc>
                <a:spcPct val="150000"/>
              </a:lnSpc>
            </a:pPr>
            <a:r>
              <a:rPr lang="zh-CN" altLang="en-US" sz="1600" b="1" kern="100" dirty="0">
                <a:effectLst/>
                <a:latin typeface="黑体" panose="02010609060101010101" charset="-122"/>
                <a:ea typeface="黑体" panose="02010609060101010101" charset="-122"/>
                <a:cs typeface="宋体" panose="02010600030101010101" pitchFamily="2" charset="-122"/>
              </a:rPr>
              <a:t>解决台湾问题、实现祖国完全统一</a:t>
            </a:r>
            <a:endParaRPr lang="zh-CN" altLang="zh-CN" sz="1100" b="1" kern="100" dirty="0">
              <a:effectLst/>
              <a:latin typeface="黑体" panose="02010609060101010101" charset="-122"/>
              <a:ea typeface="黑体" panose="02010609060101010101" charset="-122"/>
              <a:cs typeface="Courier New" panose="02070309020205020404" pitchFamily="49" charset="0"/>
            </a:endParaRPr>
          </a:p>
        </p:txBody>
      </p:sp>
      <p:sp>
        <p:nvSpPr>
          <p:cNvPr id="53" name="文本框 52"/>
          <p:cNvSpPr txBox="1"/>
          <p:nvPr/>
        </p:nvSpPr>
        <p:spPr>
          <a:xfrm>
            <a:off x="6762884" y="3019146"/>
            <a:ext cx="2189497" cy="1742721"/>
          </a:xfrm>
          <a:prstGeom prst="rect">
            <a:avLst/>
          </a:prstGeom>
          <a:noFill/>
        </p:spPr>
        <p:txBody>
          <a:bodyPr wrap="square">
            <a:spAutoFit/>
          </a:bodyPr>
          <a:lstStyle/>
          <a:p>
            <a:pPr algn="just">
              <a:lnSpc>
                <a:spcPct val="130000"/>
              </a:lnSpc>
            </a:pPr>
            <a:r>
              <a:rPr lang="zh-CN" altLang="en-US" sz="1400" kern="100" dirty="0">
                <a:latin typeface="Times New Roman" panose="02020603050405020304" pitchFamily="18" charset="0"/>
                <a:ea typeface="宋体" panose="02010600030101010101" pitchFamily="2" charset="-122"/>
              </a:rPr>
              <a:t>解决台湾问题、实现祖国完全统一，是中国共产党矢志不渝的历史任务，是全体中华儿女的共同愿望，是实现中华民族伟大复兴的必然要求。</a:t>
            </a:r>
            <a:endParaRPr lang="zh-CN" altLang="en-US" sz="1400" kern="100" dirty="0">
              <a:latin typeface="Times New Roman" panose="02020603050405020304" pitchFamily="18"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5000">
        <p14:prism isInverted="1"/>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330392" y="675607"/>
            <a:ext cx="6635616" cy="894283"/>
            <a:chOff x="2211432" y="1006021"/>
            <a:chExt cx="5261744" cy="894283"/>
          </a:xfrm>
        </p:grpSpPr>
        <p:sp>
          <p:nvSpPr>
            <p:cNvPr id="4" name="圆角矩形 160"/>
            <p:cNvSpPr/>
            <p:nvPr/>
          </p:nvSpPr>
          <p:spPr>
            <a:xfrm>
              <a:off x="2211432" y="1006021"/>
              <a:ext cx="5261744" cy="894283"/>
            </a:xfrm>
            <a:prstGeom prst="roundRect">
              <a:avLst>
                <a:gd name="adj" fmla="val 50000"/>
              </a:avLst>
            </a:prstGeom>
            <a:noFill/>
            <a:ln w="317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760">
                <a:defRPr/>
              </a:pPr>
              <a:endParaRPr lang="zh-CN" altLang="en-US" sz="2000" kern="0" dirty="0">
                <a:solidFill>
                  <a:srgbClr val="FFFFFF"/>
                </a:solidFill>
                <a:latin typeface="+mn-ea"/>
                <a:cs typeface="+mn-ea"/>
              </a:endParaRPr>
            </a:p>
          </p:txBody>
        </p:sp>
        <p:sp>
          <p:nvSpPr>
            <p:cNvPr id="6" name="圆角矩形 161"/>
            <p:cNvSpPr/>
            <p:nvPr/>
          </p:nvSpPr>
          <p:spPr>
            <a:xfrm>
              <a:off x="2283808" y="1077236"/>
              <a:ext cx="5116993" cy="751853"/>
            </a:xfrm>
            <a:prstGeom prst="roundRect">
              <a:avLst>
                <a:gd name="adj" fmla="val 50000"/>
              </a:avLst>
            </a:prstGeom>
            <a:noFill/>
            <a:ln w="50800">
              <a:solidFill>
                <a:srgbClr val="CE271F"/>
              </a:solidFill>
            </a:ln>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760">
                <a:defRPr/>
              </a:pPr>
              <a:endParaRPr lang="zh-CN" altLang="en-US" sz="2000" dirty="0">
                <a:solidFill>
                  <a:srgbClr val="FFFFFF"/>
                </a:solidFill>
                <a:latin typeface="+mn-ea"/>
                <a:cs typeface="+mn-ea"/>
              </a:endParaRPr>
            </a:p>
          </p:txBody>
        </p:sp>
      </p:grpSp>
      <p:sp>
        <p:nvSpPr>
          <p:cNvPr id="5" name="文本框 4"/>
          <p:cNvSpPr txBox="1"/>
          <p:nvPr/>
        </p:nvSpPr>
        <p:spPr>
          <a:xfrm>
            <a:off x="1552954" y="779192"/>
            <a:ext cx="6190492" cy="687111"/>
          </a:xfrm>
          <a:prstGeom prst="rect">
            <a:avLst/>
          </a:prstGeom>
          <a:noFill/>
        </p:spPr>
        <p:txBody>
          <a:bodyPr wrap="square">
            <a:spAutoFit/>
          </a:bodyPr>
          <a:lstStyle/>
          <a:p>
            <a:pPr algn="ctr">
              <a:lnSpc>
                <a:spcPct val="130000"/>
              </a:lnSpc>
            </a:pPr>
            <a:r>
              <a:rPr lang="zh-CN" altLang="en-US" sz="1600" b="1" dirty="0">
                <a:solidFill>
                  <a:schemeClr val="tx1">
                    <a:lumMod val="85000"/>
                    <a:lumOff val="15000"/>
                  </a:schemeClr>
                </a:solidFill>
                <a:latin typeface="黑体" panose="02010609060101010101" charset="-122"/>
                <a:ea typeface="黑体" panose="02010609060101010101" charset="-122"/>
              </a:rPr>
              <a:t>（十七）推动构建人类命运共同体</a:t>
            </a:r>
            <a:endParaRPr lang="en-US" altLang="zh-CN" sz="1600" b="1" dirty="0">
              <a:solidFill>
                <a:schemeClr val="tx1">
                  <a:lumMod val="85000"/>
                  <a:lumOff val="15000"/>
                </a:schemeClr>
              </a:solidFill>
              <a:latin typeface="黑体" panose="02010609060101010101" charset="-122"/>
              <a:ea typeface="黑体" panose="02010609060101010101" charset="-122"/>
            </a:endParaRPr>
          </a:p>
          <a:p>
            <a:pPr algn="ctr">
              <a:lnSpc>
                <a:spcPct val="130000"/>
              </a:lnSpc>
            </a:pPr>
            <a:r>
              <a:rPr lang="en-US" altLang="zh-CN" sz="1600" b="1" dirty="0">
                <a:solidFill>
                  <a:schemeClr val="tx1">
                    <a:lumMod val="85000"/>
                    <a:lumOff val="15000"/>
                  </a:schemeClr>
                </a:solidFill>
                <a:latin typeface="黑体" panose="02010609060101010101" charset="-122"/>
                <a:ea typeface="黑体" panose="02010609060101010101" charset="-122"/>
              </a:rPr>
              <a:t>——</a:t>
            </a:r>
            <a:r>
              <a:rPr lang="zh-CN" altLang="en-US" sz="1600" b="1" dirty="0">
                <a:solidFill>
                  <a:schemeClr val="tx1">
                    <a:lumMod val="85000"/>
                    <a:lumOff val="15000"/>
                  </a:schemeClr>
                </a:solidFill>
                <a:latin typeface="黑体" panose="02010609060101010101" charset="-122"/>
                <a:ea typeface="黑体" panose="02010609060101010101" charset="-122"/>
              </a:rPr>
              <a:t>关于新时代中国特色大国外交</a:t>
            </a:r>
            <a:endParaRPr lang="zh-CN" altLang="en-US" sz="1600" b="1" dirty="0">
              <a:solidFill>
                <a:schemeClr val="tx1">
                  <a:lumMod val="85000"/>
                  <a:lumOff val="15000"/>
                </a:schemeClr>
              </a:solidFill>
              <a:latin typeface="黑体" panose="02010609060101010101" charset="-122"/>
              <a:ea typeface="黑体" panose="02010609060101010101" charset="-122"/>
            </a:endParaRPr>
          </a:p>
        </p:txBody>
      </p:sp>
      <p:sp>
        <p:nvSpPr>
          <p:cNvPr id="7" name="矩形 6"/>
          <p:cNvSpPr/>
          <p:nvPr/>
        </p:nvSpPr>
        <p:spPr>
          <a:xfrm>
            <a:off x="1019039" y="1750907"/>
            <a:ext cx="225773" cy="225773"/>
          </a:xfrm>
          <a:prstGeom prst="rect">
            <a:avLst/>
          </a:prstGeom>
          <a:solidFill>
            <a:srgbClr val="CE2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dirty="0">
              <a:latin typeface="+mn-ea"/>
              <a:cs typeface="+mn-ea"/>
            </a:endParaRPr>
          </a:p>
        </p:txBody>
      </p:sp>
      <p:sp>
        <p:nvSpPr>
          <p:cNvPr id="16" name="文本框 15"/>
          <p:cNvSpPr txBox="1"/>
          <p:nvPr/>
        </p:nvSpPr>
        <p:spPr>
          <a:xfrm>
            <a:off x="1283354" y="1631078"/>
            <a:ext cx="7221071" cy="403957"/>
          </a:xfrm>
          <a:prstGeom prst="rect">
            <a:avLst/>
          </a:prstGeom>
          <a:noFill/>
        </p:spPr>
        <p:txBody>
          <a:bodyPr wrap="square">
            <a:spAutoFit/>
          </a:bodyPr>
          <a:lstStyle/>
          <a:p>
            <a:pPr algn="just">
              <a:lnSpc>
                <a:spcPct val="150000"/>
              </a:lnSpc>
            </a:pP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这是</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a:t>
            </a: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纲要（</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2023</a:t>
            </a: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年版）</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a:t>
            </a: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的第十七章。这部分包括七个方面的重要内容。</a:t>
            </a:r>
            <a:endParaRPr lang="zh-CN" altLang="zh-CN" sz="11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0" name="图形"/>
          <p:cNvSpPr/>
          <p:nvPr/>
        </p:nvSpPr>
        <p:spPr>
          <a:xfrm>
            <a:off x="302218" y="2160243"/>
            <a:ext cx="8513553" cy="1256227"/>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ru-RU" sz="10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5" name="图形"/>
          <p:cNvSpPr/>
          <p:nvPr/>
        </p:nvSpPr>
        <p:spPr>
          <a:xfrm>
            <a:off x="486938" y="2351603"/>
            <a:ext cx="656375" cy="655166"/>
          </a:xfrm>
          <a:prstGeom prst="rect">
            <a:avLst/>
          </a:prstGeom>
          <a:solidFill>
            <a:srgbClr val="B4060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latin typeface="黑体" panose="02010609060101010101" charset="-122"/>
                <a:ea typeface="黑体" panose="02010609060101010101" charset="-122"/>
              </a:rPr>
              <a:t>第一</a:t>
            </a:r>
            <a:endParaRPr kumimoji="0" lang="ru-RU" sz="1600" b="1" i="0" u="none" strike="noStrike" kern="0" cap="none" spc="0" normalizeH="0" baseline="0" noProof="0" dirty="0">
              <a:ln>
                <a:noFill/>
              </a:ln>
              <a:solidFill>
                <a:prstClr val="white"/>
              </a:solidFill>
              <a:effectLst/>
              <a:uLnTx/>
              <a:uFillTx/>
              <a:latin typeface="黑体" panose="02010609060101010101" charset="-122"/>
              <a:ea typeface="黑体" panose="02010609060101010101" charset="-122"/>
            </a:endParaRPr>
          </a:p>
        </p:txBody>
      </p:sp>
      <p:sp>
        <p:nvSpPr>
          <p:cNvPr id="36" name="文本框 35"/>
          <p:cNvSpPr txBox="1"/>
          <p:nvPr/>
        </p:nvSpPr>
        <p:spPr>
          <a:xfrm flipH="1">
            <a:off x="1132491" y="2096223"/>
            <a:ext cx="3058728" cy="403957"/>
          </a:xfrm>
          <a:prstGeom prst="rect">
            <a:avLst/>
          </a:prstGeom>
          <a:noFill/>
        </p:spPr>
        <p:txBody>
          <a:bodyPr wrap="square">
            <a:spAutoFit/>
          </a:bodyPr>
          <a:lstStyle/>
          <a:p>
            <a:pPr algn="just">
              <a:lnSpc>
                <a:spcPct val="150000"/>
              </a:lnSpc>
            </a:pPr>
            <a:r>
              <a:rPr lang="zh-CN" altLang="en-US" sz="1600" b="1" kern="100" dirty="0">
                <a:effectLst/>
                <a:latin typeface="黑体" panose="02010609060101010101" charset="-122"/>
                <a:ea typeface="黑体" panose="02010609060101010101" charset="-122"/>
                <a:cs typeface="宋体" panose="02010600030101010101" pitchFamily="2" charset="-122"/>
              </a:rPr>
              <a:t>世界是不可分割的命运共同体</a:t>
            </a:r>
            <a:endParaRPr lang="zh-CN" altLang="zh-CN" sz="1100" b="1" kern="100" dirty="0">
              <a:effectLst/>
              <a:latin typeface="黑体" panose="02010609060101010101" charset="-122"/>
              <a:ea typeface="黑体" panose="02010609060101010101" charset="-122"/>
              <a:cs typeface="Courier New" panose="02070309020205020404" pitchFamily="49" charset="0"/>
            </a:endParaRPr>
          </a:p>
        </p:txBody>
      </p:sp>
      <p:sp>
        <p:nvSpPr>
          <p:cNvPr id="37" name="文本框 36"/>
          <p:cNvSpPr txBox="1"/>
          <p:nvPr/>
        </p:nvSpPr>
        <p:spPr>
          <a:xfrm>
            <a:off x="1132491" y="2500180"/>
            <a:ext cx="3246943" cy="843244"/>
          </a:xfrm>
          <a:prstGeom prst="rect">
            <a:avLst/>
          </a:prstGeom>
          <a:noFill/>
        </p:spPr>
        <p:txBody>
          <a:bodyPr wrap="square">
            <a:spAutoFit/>
          </a:bodyPr>
          <a:lstStyle/>
          <a:p>
            <a:pPr algn="just">
              <a:lnSpc>
                <a:spcPct val="120000"/>
              </a:lnSpc>
            </a:pPr>
            <a:r>
              <a:rPr lang="zh-CN" altLang="en-US" sz="1400" kern="100" dirty="0">
                <a:latin typeface="Times New Roman" panose="02020603050405020304" pitchFamily="18" charset="0"/>
                <a:ea typeface="宋体" panose="02010600030101010101" pitchFamily="2" charset="-122"/>
              </a:rPr>
              <a:t>人类生活在同一个地球村里，生活在历史和现实交汇的同一个时空里，越来越成为你中有我、我中有你的命运共同体。</a:t>
            </a:r>
            <a:endParaRPr lang="zh-CN" altLang="en-US" sz="1400" kern="100" dirty="0">
              <a:latin typeface="Times New Roman" panose="02020603050405020304" pitchFamily="18" charset="0"/>
              <a:ea typeface="宋体" panose="02010600030101010101" pitchFamily="2" charset="-122"/>
            </a:endParaRPr>
          </a:p>
        </p:txBody>
      </p:sp>
      <p:sp>
        <p:nvSpPr>
          <p:cNvPr id="41" name="图形"/>
          <p:cNvSpPr/>
          <p:nvPr/>
        </p:nvSpPr>
        <p:spPr>
          <a:xfrm>
            <a:off x="299670" y="3484618"/>
            <a:ext cx="2882932" cy="472003"/>
          </a:xfrm>
          <a:prstGeom prst="rect">
            <a:avLst/>
          </a:prstGeom>
          <a:solidFill>
            <a:srgbClr val="B4060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ru-RU" sz="10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4" name="图形"/>
          <p:cNvSpPr/>
          <p:nvPr/>
        </p:nvSpPr>
        <p:spPr>
          <a:xfrm>
            <a:off x="4736062" y="2369437"/>
            <a:ext cx="656375" cy="655166"/>
          </a:xfrm>
          <a:prstGeom prst="rect">
            <a:avLst/>
          </a:prstGeom>
          <a:solidFill>
            <a:srgbClr val="B4060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latin typeface="黑体" panose="02010609060101010101" charset="-122"/>
                <a:ea typeface="黑体" panose="02010609060101010101" charset="-122"/>
              </a:rPr>
              <a:t>第</a:t>
            </a:r>
            <a:r>
              <a:rPr lang="zh-CN" altLang="en-US" sz="1600" b="1" kern="0" dirty="0">
                <a:solidFill>
                  <a:prstClr val="white"/>
                </a:solidFill>
                <a:latin typeface="黑体" panose="02010609060101010101" charset="-122"/>
                <a:ea typeface="黑体" panose="02010609060101010101" charset="-122"/>
              </a:rPr>
              <a:t>二</a:t>
            </a:r>
            <a:endParaRPr kumimoji="0" lang="ru-RU" sz="1600" b="1" i="0" u="none" strike="noStrike" kern="0" cap="none" spc="0" normalizeH="0" baseline="0" noProof="0" dirty="0">
              <a:ln>
                <a:noFill/>
              </a:ln>
              <a:solidFill>
                <a:prstClr val="white"/>
              </a:solidFill>
              <a:effectLst/>
              <a:uLnTx/>
              <a:uFillTx/>
              <a:latin typeface="黑体" panose="02010609060101010101" charset="-122"/>
              <a:ea typeface="黑体" panose="02010609060101010101" charset="-122"/>
            </a:endParaRPr>
          </a:p>
        </p:txBody>
      </p:sp>
      <p:sp>
        <p:nvSpPr>
          <p:cNvPr id="45" name="文本框 44"/>
          <p:cNvSpPr txBox="1"/>
          <p:nvPr/>
        </p:nvSpPr>
        <p:spPr>
          <a:xfrm flipH="1">
            <a:off x="5419009" y="2108046"/>
            <a:ext cx="3058728" cy="403957"/>
          </a:xfrm>
          <a:prstGeom prst="rect">
            <a:avLst/>
          </a:prstGeom>
          <a:noFill/>
        </p:spPr>
        <p:txBody>
          <a:bodyPr wrap="square">
            <a:spAutoFit/>
          </a:bodyPr>
          <a:lstStyle/>
          <a:p>
            <a:pPr algn="just">
              <a:lnSpc>
                <a:spcPct val="150000"/>
              </a:lnSpc>
            </a:pPr>
            <a:r>
              <a:rPr lang="zh-CN" altLang="en-US" sz="1600" b="1" kern="100" dirty="0">
                <a:effectLst/>
                <a:latin typeface="黑体" panose="02010609060101010101" charset="-122"/>
                <a:ea typeface="黑体" panose="02010609060101010101" charset="-122"/>
                <a:cs typeface="宋体" panose="02010600030101010101" pitchFamily="2" charset="-122"/>
              </a:rPr>
              <a:t>始终不渝走和平发展道路</a:t>
            </a:r>
            <a:endParaRPr lang="zh-CN" altLang="zh-CN" sz="1100" b="1" kern="100" dirty="0">
              <a:effectLst/>
              <a:latin typeface="黑体" panose="02010609060101010101" charset="-122"/>
              <a:ea typeface="黑体" panose="02010609060101010101" charset="-122"/>
              <a:cs typeface="Courier New" panose="02070309020205020404" pitchFamily="49" charset="0"/>
            </a:endParaRPr>
          </a:p>
        </p:txBody>
      </p:sp>
      <p:sp>
        <p:nvSpPr>
          <p:cNvPr id="46" name="文本框 45"/>
          <p:cNvSpPr txBox="1"/>
          <p:nvPr/>
        </p:nvSpPr>
        <p:spPr>
          <a:xfrm>
            <a:off x="5419009" y="2500180"/>
            <a:ext cx="3300609" cy="843244"/>
          </a:xfrm>
          <a:prstGeom prst="rect">
            <a:avLst/>
          </a:prstGeom>
          <a:noFill/>
        </p:spPr>
        <p:txBody>
          <a:bodyPr wrap="square">
            <a:spAutoFit/>
          </a:bodyPr>
          <a:lstStyle/>
          <a:p>
            <a:pPr algn="just">
              <a:lnSpc>
                <a:spcPct val="120000"/>
              </a:lnSpc>
            </a:pPr>
            <a:r>
              <a:rPr lang="zh-CN" altLang="en-US" sz="1400" kern="100" dirty="0">
                <a:latin typeface="Times New Roman" panose="02020603050405020304" pitchFamily="18" charset="0"/>
                <a:ea typeface="宋体" panose="02010600030101010101" pitchFamily="2" charset="-122"/>
              </a:rPr>
              <a:t>中国走和平发展道路来之不易，是新中国成立以来特别是改革开放以来我们党经过艰辛探索和不断实践逐步形成的。</a:t>
            </a:r>
            <a:endParaRPr lang="zh-CN" altLang="en-US" sz="1400" kern="100" dirty="0">
              <a:latin typeface="Times New Roman" panose="02020603050405020304" pitchFamily="18" charset="0"/>
              <a:ea typeface="宋体" panose="02010600030101010101" pitchFamily="2" charset="-122"/>
            </a:endParaRPr>
          </a:p>
        </p:txBody>
      </p:sp>
      <p:sp>
        <p:nvSpPr>
          <p:cNvPr id="47" name="文本框 46"/>
          <p:cNvSpPr txBox="1"/>
          <p:nvPr/>
        </p:nvSpPr>
        <p:spPr>
          <a:xfrm flipH="1">
            <a:off x="277636" y="3476474"/>
            <a:ext cx="2882932" cy="403957"/>
          </a:xfrm>
          <a:prstGeom prst="rect">
            <a:avLst/>
          </a:prstGeom>
          <a:noFill/>
        </p:spPr>
        <p:txBody>
          <a:bodyPr wrap="square">
            <a:spAutoFit/>
          </a:bodyPr>
          <a:lstStyle/>
          <a:p>
            <a:pPr algn="just">
              <a:lnSpc>
                <a:spcPct val="150000"/>
              </a:lnSpc>
            </a:pPr>
            <a:r>
              <a:rPr lang="zh-CN" altLang="en-US" sz="1600" b="1" kern="100" dirty="0">
                <a:solidFill>
                  <a:schemeClr val="bg1"/>
                </a:solidFill>
                <a:effectLst/>
                <a:latin typeface="黑体" panose="02010609060101010101" charset="-122"/>
                <a:ea typeface="黑体" panose="02010609060101010101" charset="-122"/>
                <a:cs typeface="宋体" panose="02010600030101010101" pitchFamily="2" charset="-122"/>
              </a:rPr>
              <a:t>第三，推动构建新型国际关系</a:t>
            </a:r>
            <a:endParaRPr lang="zh-CN" altLang="zh-CN" sz="1100" b="1" kern="100" dirty="0">
              <a:solidFill>
                <a:schemeClr val="bg1"/>
              </a:solidFill>
              <a:effectLst/>
              <a:latin typeface="黑体" panose="02010609060101010101" charset="-122"/>
              <a:ea typeface="黑体" panose="02010609060101010101" charset="-122"/>
              <a:cs typeface="Courier New" panose="02070309020205020404" pitchFamily="49" charset="0"/>
            </a:endParaRPr>
          </a:p>
        </p:txBody>
      </p:sp>
      <p:sp>
        <p:nvSpPr>
          <p:cNvPr id="54" name="图形"/>
          <p:cNvSpPr/>
          <p:nvPr/>
        </p:nvSpPr>
        <p:spPr>
          <a:xfrm>
            <a:off x="3292047" y="3476474"/>
            <a:ext cx="5704056" cy="472003"/>
          </a:xfrm>
          <a:prstGeom prst="rect">
            <a:avLst/>
          </a:prstGeom>
          <a:solidFill>
            <a:srgbClr val="B4060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ru-RU" sz="10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5" name="文本框 54"/>
          <p:cNvSpPr txBox="1"/>
          <p:nvPr/>
        </p:nvSpPr>
        <p:spPr>
          <a:xfrm flipH="1">
            <a:off x="3270014" y="3468330"/>
            <a:ext cx="6083536" cy="403957"/>
          </a:xfrm>
          <a:prstGeom prst="rect">
            <a:avLst/>
          </a:prstGeom>
          <a:noFill/>
        </p:spPr>
        <p:txBody>
          <a:bodyPr wrap="square">
            <a:spAutoFit/>
          </a:bodyPr>
          <a:lstStyle/>
          <a:p>
            <a:pPr algn="just">
              <a:lnSpc>
                <a:spcPct val="150000"/>
              </a:lnSpc>
            </a:pPr>
            <a:r>
              <a:rPr lang="zh-CN" altLang="en-US" sz="1600" b="1" kern="100" dirty="0">
                <a:solidFill>
                  <a:schemeClr val="bg1"/>
                </a:solidFill>
                <a:effectLst/>
                <a:latin typeface="黑体" panose="02010609060101010101" charset="-122"/>
                <a:ea typeface="黑体" panose="02010609060101010101" charset="-122"/>
                <a:cs typeface="宋体" panose="02010600030101010101" pitchFamily="2" charset="-122"/>
              </a:rPr>
              <a:t>第四，推动落实全球发展倡议、全球安全倡议和全球文明倡议</a:t>
            </a:r>
            <a:endParaRPr lang="zh-CN" altLang="zh-CN" sz="1100" b="1" kern="100" dirty="0">
              <a:solidFill>
                <a:schemeClr val="bg1"/>
              </a:solidFill>
              <a:effectLst/>
              <a:latin typeface="黑体" panose="02010609060101010101" charset="-122"/>
              <a:ea typeface="黑体" panose="02010609060101010101" charset="-122"/>
              <a:cs typeface="Courier New" panose="02070309020205020404" pitchFamily="49" charset="0"/>
            </a:endParaRPr>
          </a:p>
        </p:txBody>
      </p:sp>
      <p:sp>
        <p:nvSpPr>
          <p:cNvPr id="56" name="图形"/>
          <p:cNvSpPr/>
          <p:nvPr/>
        </p:nvSpPr>
        <p:spPr>
          <a:xfrm>
            <a:off x="299670" y="4083203"/>
            <a:ext cx="2882932" cy="472003"/>
          </a:xfrm>
          <a:prstGeom prst="rect">
            <a:avLst/>
          </a:prstGeom>
          <a:solidFill>
            <a:srgbClr val="B4060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ru-RU" sz="10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7" name="文本框 56"/>
          <p:cNvSpPr txBox="1"/>
          <p:nvPr/>
        </p:nvSpPr>
        <p:spPr>
          <a:xfrm flipH="1">
            <a:off x="261010" y="4075059"/>
            <a:ext cx="2882932" cy="403957"/>
          </a:xfrm>
          <a:prstGeom prst="rect">
            <a:avLst/>
          </a:prstGeom>
          <a:noFill/>
        </p:spPr>
        <p:txBody>
          <a:bodyPr wrap="square">
            <a:spAutoFit/>
          </a:bodyPr>
          <a:lstStyle/>
          <a:p>
            <a:pPr algn="just">
              <a:lnSpc>
                <a:spcPct val="150000"/>
              </a:lnSpc>
            </a:pPr>
            <a:r>
              <a:rPr lang="zh-CN" altLang="en-US" sz="1600" b="1" kern="100" dirty="0">
                <a:solidFill>
                  <a:schemeClr val="bg1"/>
                </a:solidFill>
                <a:effectLst/>
                <a:latin typeface="黑体" panose="02010609060101010101" charset="-122"/>
                <a:ea typeface="黑体" panose="02010609060101010101" charset="-122"/>
                <a:cs typeface="宋体" panose="02010600030101010101" pitchFamily="2" charset="-122"/>
              </a:rPr>
              <a:t>第五，高质量共建“一带一路”</a:t>
            </a:r>
            <a:endParaRPr lang="zh-CN" altLang="zh-CN" sz="1100" b="1" kern="100" dirty="0">
              <a:solidFill>
                <a:schemeClr val="bg1"/>
              </a:solidFill>
              <a:effectLst/>
              <a:latin typeface="黑体" panose="02010609060101010101" charset="-122"/>
              <a:ea typeface="黑体" panose="02010609060101010101" charset="-122"/>
              <a:cs typeface="Courier New" panose="02070309020205020404" pitchFamily="49" charset="0"/>
            </a:endParaRPr>
          </a:p>
        </p:txBody>
      </p:sp>
      <p:sp>
        <p:nvSpPr>
          <p:cNvPr id="58" name="图形"/>
          <p:cNvSpPr/>
          <p:nvPr/>
        </p:nvSpPr>
        <p:spPr>
          <a:xfrm>
            <a:off x="3292048" y="4083203"/>
            <a:ext cx="3958382" cy="472003"/>
          </a:xfrm>
          <a:prstGeom prst="rect">
            <a:avLst/>
          </a:prstGeom>
          <a:solidFill>
            <a:srgbClr val="B4060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ru-RU" sz="10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9" name="文本框 58"/>
          <p:cNvSpPr txBox="1"/>
          <p:nvPr/>
        </p:nvSpPr>
        <p:spPr>
          <a:xfrm flipH="1">
            <a:off x="3253387" y="4075059"/>
            <a:ext cx="4431719" cy="403957"/>
          </a:xfrm>
          <a:prstGeom prst="rect">
            <a:avLst/>
          </a:prstGeom>
          <a:noFill/>
        </p:spPr>
        <p:txBody>
          <a:bodyPr wrap="square">
            <a:spAutoFit/>
          </a:bodyPr>
          <a:lstStyle/>
          <a:p>
            <a:pPr algn="just">
              <a:lnSpc>
                <a:spcPct val="150000"/>
              </a:lnSpc>
            </a:pPr>
            <a:r>
              <a:rPr lang="zh-CN" altLang="en-US" sz="1600" b="1" kern="100" dirty="0">
                <a:solidFill>
                  <a:schemeClr val="bg1"/>
                </a:solidFill>
                <a:effectLst/>
                <a:latin typeface="黑体" panose="02010609060101010101" charset="-122"/>
                <a:ea typeface="黑体" panose="02010609060101010101" charset="-122"/>
                <a:cs typeface="宋体" panose="02010600030101010101" pitchFamily="2" charset="-122"/>
              </a:rPr>
              <a:t>第六，坚定维护多边主义、完善全球治理</a:t>
            </a:r>
            <a:endParaRPr lang="zh-CN" altLang="zh-CN" sz="1100" b="1" kern="100" dirty="0">
              <a:solidFill>
                <a:schemeClr val="bg1"/>
              </a:solidFill>
              <a:effectLst/>
              <a:latin typeface="黑体" panose="02010609060101010101" charset="-122"/>
              <a:ea typeface="黑体" panose="02010609060101010101" charset="-122"/>
              <a:cs typeface="Courier New" panose="02070309020205020404" pitchFamily="49" charset="0"/>
            </a:endParaRPr>
          </a:p>
        </p:txBody>
      </p:sp>
      <p:sp>
        <p:nvSpPr>
          <p:cNvPr id="61" name="图形"/>
          <p:cNvSpPr/>
          <p:nvPr/>
        </p:nvSpPr>
        <p:spPr>
          <a:xfrm>
            <a:off x="316651" y="4673644"/>
            <a:ext cx="6933779" cy="472003"/>
          </a:xfrm>
          <a:prstGeom prst="rect">
            <a:avLst/>
          </a:prstGeom>
          <a:solidFill>
            <a:srgbClr val="B4060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ru-RU" sz="10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2" name="文本框 61"/>
          <p:cNvSpPr txBox="1"/>
          <p:nvPr/>
        </p:nvSpPr>
        <p:spPr>
          <a:xfrm flipH="1">
            <a:off x="277991" y="4665500"/>
            <a:ext cx="7145273" cy="403957"/>
          </a:xfrm>
          <a:prstGeom prst="rect">
            <a:avLst/>
          </a:prstGeom>
          <a:noFill/>
        </p:spPr>
        <p:txBody>
          <a:bodyPr wrap="square">
            <a:spAutoFit/>
          </a:bodyPr>
          <a:lstStyle/>
          <a:p>
            <a:pPr algn="just">
              <a:lnSpc>
                <a:spcPct val="150000"/>
              </a:lnSpc>
            </a:pPr>
            <a:r>
              <a:rPr lang="zh-CN" altLang="en-US" sz="1600" b="1" kern="100" dirty="0">
                <a:solidFill>
                  <a:schemeClr val="bg1"/>
                </a:solidFill>
                <a:effectLst/>
                <a:latin typeface="黑体" panose="02010609060101010101" charset="-122"/>
                <a:ea typeface="黑体" panose="02010609060101010101" charset="-122"/>
                <a:cs typeface="宋体" panose="02010600030101010101" pitchFamily="2" charset="-122"/>
              </a:rPr>
              <a:t>第七，建设持久和平、普遍安全、共同繁荣、开放包容、清洁美丽的世界</a:t>
            </a:r>
            <a:endParaRPr lang="zh-CN" altLang="zh-CN" sz="1100" b="1" kern="100" dirty="0">
              <a:solidFill>
                <a:schemeClr val="bg1"/>
              </a:solidFill>
              <a:effectLst/>
              <a:latin typeface="黑体" panose="02010609060101010101" charset="-122"/>
              <a:ea typeface="黑体" panose="02010609060101010101"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5000">
        <p14:prism isInverted="1"/>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330392" y="675607"/>
            <a:ext cx="6635616" cy="894283"/>
            <a:chOff x="2211432" y="1006021"/>
            <a:chExt cx="5261744" cy="894283"/>
          </a:xfrm>
        </p:grpSpPr>
        <p:sp>
          <p:nvSpPr>
            <p:cNvPr id="4" name="圆角矩形 160"/>
            <p:cNvSpPr/>
            <p:nvPr/>
          </p:nvSpPr>
          <p:spPr>
            <a:xfrm>
              <a:off x="2211432" y="1006021"/>
              <a:ext cx="5261744" cy="894283"/>
            </a:xfrm>
            <a:prstGeom prst="roundRect">
              <a:avLst>
                <a:gd name="adj" fmla="val 50000"/>
              </a:avLst>
            </a:prstGeom>
            <a:noFill/>
            <a:ln w="317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760">
                <a:defRPr/>
              </a:pPr>
              <a:endParaRPr lang="zh-CN" altLang="en-US" sz="2000" kern="0" dirty="0">
                <a:solidFill>
                  <a:srgbClr val="FFFFFF"/>
                </a:solidFill>
                <a:latin typeface="+mn-ea"/>
                <a:cs typeface="+mn-ea"/>
              </a:endParaRPr>
            </a:p>
          </p:txBody>
        </p:sp>
        <p:sp>
          <p:nvSpPr>
            <p:cNvPr id="6" name="圆角矩形 161"/>
            <p:cNvSpPr/>
            <p:nvPr/>
          </p:nvSpPr>
          <p:spPr>
            <a:xfrm>
              <a:off x="2283808" y="1077236"/>
              <a:ext cx="5116993" cy="751853"/>
            </a:xfrm>
            <a:prstGeom prst="roundRect">
              <a:avLst>
                <a:gd name="adj" fmla="val 50000"/>
              </a:avLst>
            </a:prstGeom>
            <a:noFill/>
            <a:ln w="50800">
              <a:solidFill>
                <a:srgbClr val="CE271F"/>
              </a:solidFill>
            </a:ln>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760">
                <a:defRPr/>
              </a:pPr>
              <a:endParaRPr lang="zh-CN" altLang="en-US" sz="2000" dirty="0">
                <a:solidFill>
                  <a:srgbClr val="FFFFFF"/>
                </a:solidFill>
                <a:latin typeface="+mn-ea"/>
                <a:cs typeface="+mn-ea"/>
              </a:endParaRPr>
            </a:p>
          </p:txBody>
        </p:sp>
      </p:grpSp>
      <p:sp>
        <p:nvSpPr>
          <p:cNvPr id="5" name="文本框 4"/>
          <p:cNvSpPr txBox="1"/>
          <p:nvPr/>
        </p:nvSpPr>
        <p:spPr>
          <a:xfrm>
            <a:off x="1552954" y="779192"/>
            <a:ext cx="6190492" cy="687111"/>
          </a:xfrm>
          <a:prstGeom prst="rect">
            <a:avLst/>
          </a:prstGeom>
          <a:noFill/>
        </p:spPr>
        <p:txBody>
          <a:bodyPr wrap="square">
            <a:spAutoFit/>
          </a:bodyPr>
          <a:lstStyle/>
          <a:p>
            <a:pPr algn="ctr">
              <a:lnSpc>
                <a:spcPct val="130000"/>
              </a:lnSpc>
            </a:pPr>
            <a:r>
              <a:rPr lang="zh-CN" altLang="en-US" sz="1600" b="1" dirty="0">
                <a:solidFill>
                  <a:schemeClr val="tx1">
                    <a:lumMod val="85000"/>
                    <a:lumOff val="15000"/>
                  </a:schemeClr>
                </a:solidFill>
                <a:latin typeface="黑体" panose="02010609060101010101" charset="-122"/>
                <a:ea typeface="黑体" panose="02010609060101010101" charset="-122"/>
              </a:rPr>
              <a:t>（十八）依靠顽强斗争打开事业发展新天地</a:t>
            </a:r>
            <a:endParaRPr lang="en-US" altLang="zh-CN" sz="1600" b="1" dirty="0">
              <a:solidFill>
                <a:schemeClr val="tx1">
                  <a:lumMod val="85000"/>
                  <a:lumOff val="15000"/>
                </a:schemeClr>
              </a:solidFill>
              <a:latin typeface="黑体" panose="02010609060101010101" charset="-122"/>
              <a:ea typeface="黑体" panose="02010609060101010101" charset="-122"/>
            </a:endParaRPr>
          </a:p>
          <a:p>
            <a:pPr algn="ctr">
              <a:lnSpc>
                <a:spcPct val="130000"/>
              </a:lnSpc>
            </a:pPr>
            <a:r>
              <a:rPr lang="en-US" altLang="zh-CN" sz="1600" b="1" dirty="0">
                <a:solidFill>
                  <a:schemeClr val="tx1">
                    <a:lumMod val="85000"/>
                    <a:lumOff val="15000"/>
                  </a:schemeClr>
                </a:solidFill>
                <a:latin typeface="黑体" panose="02010609060101010101" charset="-122"/>
                <a:ea typeface="黑体" panose="02010609060101010101" charset="-122"/>
              </a:rPr>
              <a:t>——</a:t>
            </a:r>
            <a:r>
              <a:rPr lang="zh-CN" altLang="en-US" sz="1600" b="1" dirty="0">
                <a:solidFill>
                  <a:schemeClr val="tx1">
                    <a:lumMod val="85000"/>
                    <a:lumOff val="15000"/>
                  </a:schemeClr>
                </a:solidFill>
                <a:latin typeface="黑体" panose="02010609060101010101" charset="-122"/>
                <a:ea typeface="黑体" panose="02010609060101010101" charset="-122"/>
              </a:rPr>
              <a:t>关于增强新时代新征程的历史主动</a:t>
            </a:r>
            <a:endParaRPr lang="zh-CN" altLang="en-US" sz="1600" b="1" dirty="0">
              <a:solidFill>
                <a:schemeClr val="tx1">
                  <a:lumMod val="85000"/>
                  <a:lumOff val="15000"/>
                </a:schemeClr>
              </a:solidFill>
              <a:latin typeface="黑体" panose="02010609060101010101" charset="-122"/>
              <a:ea typeface="黑体" panose="02010609060101010101" charset="-122"/>
            </a:endParaRPr>
          </a:p>
        </p:txBody>
      </p:sp>
      <p:sp>
        <p:nvSpPr>
          <p:cNvPr id="2" name="矩形 1"/>
          <p:cNvSpPr/>
          <p:nvPr/>
        </p:nvSpPr>
        <p:spPr>
          <a:xfrm>
            <a:off x="1019039" y="1825724"/>
            <a:ext cx="225773" cy="225773"/>
          </a:xfrm>
          <a:prstGeom prst="rect">
            <a:avLst/>
          </a:prstGeom>
          <a:solidFill>
            <a:srgbClr val="CE2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dirty="0">
              <a:latin typeface="+mn-ea"/>
              <a:cs typeface="+mn-ea"/>
            </a:endParaRPr>
          </a:p>
        </p:txBody>
      </p:sp>
      <p:sp>
        <p:nvSpPr>
          <p:cNvPr id="8" name="文本框 7"/>
          <p:cNvSpPr txBox="1"/>
          <p:nvPr/>
        </p:nvSpPr>
        <p:spPr>
          <a:xfrm>
            <a:off x="1283354" y="1705895"/>
            <a:ext cx="7221071" cy="403957"/>
          </a:xfrm>
          <a:prstGeom prst="rect">
            <a:avLst/>
          </a:prstGeom>
          <a:noFill/>
        </p:spPr>
        <p:txBody>
          <a:bodyPr wrap="square">
            <a:spAutoFit/>
          </a:bodyPr>
          <a:lstStyle/>
          <a:p>
            <a:pPr algn="just">
              <a:lnSpc>
                <a:spcPct val="150000"/>
              </a:lnSpc>
            </a:pP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这是</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a:t>
            </a: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纲要（</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2023</a:t>
            </a: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年版）</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a:t>
            </a: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的第十八章。这部分包括四个方面的重要内容。</a:t>
            </a:r>
            <a:endParaRPr lang="zh-CN" altLang="zh-CN" sz="11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9" name="图形"/>
          <p:cNvSpPr/>
          <p:nvPr/>
        </p:nvSpPr>
        <p:spPr>
          <a:xfrm rot="16200000" flipH="1">
            <a:off x="3715329" y="2389220"/>
            <a:ext cx="1154653" cy="1154653"/>
          </a:xfrm>
          <a:custGeom>
            <a:avLst/>
            <a:gdLst>
              <a:gd name="connsiteX0" fmla="*/ 0 w 1845129"/>
              <a:gd name="connsiteY0" fmla="*/ 0 h 1845129"/>
              <a:gd name="connsiteX1" fmla="*/ 1407500 w 1845129"/>
              <a:gd name="connsiteY1" fmla="*/ 0 h 1845129"/>
              <a:gd name="connsiteX2" fmla="*/ 1845129 w 1845129"/>
              <a:gd name="connsiteY2" fmla="*/ 437629 h 1845129"/>
              <a:gd name="connsiteX3" fmla="*/ 1845129 w 1845129"/>
              <a:gd name="connsiteY3" fmla="*/ 439911 h 1845129"/>
              <a:gd name="connsiteX4" fmla="*/ 439910 w 1845129"/>
              <a:gd name="connsiteY4" fmla="*/ 439911 h 1845129"/>
              <a:gd name="connsiteX5" fmla="*/ 439910 w 1845129"/>
              <a:gd name="connsiteY5" fmla="*/ 1845129 h 1845129"/>
              <a:gd name="connsiteX6" fmla="*/ 437629 w 1845129"/>
              <a:gd name="connsiteY6" fmla="*/ 1845129 h 1845129"/>
              <a:gd name="connsiteX7" fmla="*/ 0 w 1845129"/>
              <a:gd name="connsiteY7" fmla="*/ 1407500 h 184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rgbClr val="B4060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ea"/>
              <a:sym typeface="Arial" panose="020B0604020202020204" pitchFamily="34" charset="0"/>
            </a:endParaRPr>
          </a:p>
        </p:txBody>
      </p:sp>
      <p:sp>
        <p:nvSpPr>
          <p:cNvPr id="30" name="图形"/>
          <p:cNvSpPr/>
          <p:nvPr/>
        </p:nvSpPr>
        <p:spPr>
          <a:xfrm rot="16200000" flipH="1">
            <a:off x="3979292" y="2653667"/>
            <a:ext cx="880520" cy="880520"/>
          </a:xfrm>
          <a:prstGeom prst="rect">
            <a:avLst/>
          </a:prstGeom>
          <a:noFill/>
          <a:ln w="1270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ea"/>
              <a:sym typeface="Arial" panose="020B0604020202020204" pitchFamily="34" charset="0"/>
            </a:endParaRPr>
          </a:p>
        </p:txBody>
      </p:sp>
      <p:sp>
        <p:nvSpPr>
          <p:cNvPr id="32" name="图形"/>
          <p:cNvSpPr/>
          <p:nvPr/>
        </p:nvSpPr>
        <p:spPr>
          <a:xfrm rot="10800000">
            <a:off x="4940211" y="3614102"/>
            <a:ext cx="1154653" cy="1154653"/>
          </a:xfrm>
          <a:custGeom>
            <a:avLst/>
            <a:gdLst>
              <a:gd name="connsiteX0" fmla="*/ 0 w 1845129"/>
              <a:gd name="connsiteY0" fmla="*/ 0 h 1845129"/>
              <a:gd name="connsiteX1" fmla="*/ 1407500 w 1845129"/>
              <a:gd name="connsiteY1" fmla="*/ 0 h 1845129"/>
              <a:gd name="connsiteX2" fmla="*/ 1845129 w 1845129"/>
              <a:gd name="connsiteY2" fmla="*/ 437629 h 1845129"/>
              <a:gd name="connsiteX3" fmla="*/ 1845129 w 1845129"/>
              <a:gd name="connsiteY3" fmla="*/ 439911 h 1845129"/>
              <a:gd name="connsiteX4" fmla="*/ 439910 w 1845129"/>
              <a:gd name="connsiteY4" fmla="*/ 439911 h 1845129"/>
              <a:gd name="connsiteX5" fmla="*/ 439910 w 1845129"/>
              <a:gd name="connsiteY5" fmla="*/ 1845129 h 1845129"/>
              <a:gd name="connsiteX6" fmla="*/ 437629 w 1845129"/>
              <a:gd name="connsiteY6" fmla="*/ 1845129 h 1845129"/>
              <a:gd name="connsiteX7" fmla="*/ 0 w 1845129"/>
              <a:gd name="connsiteY7" fmla="*/ 1407500 h 184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rgbClr val="B4060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ea"/>
              <a:sym typeface="Arial" panose="020B0604020202020204" pitchFamily="34" charset="0"/>
            </a:endParaRPr>
          </a:p>
        </p:txBody>
      </p:sp>
      <p:sp>
        <p:nvSpPr>
          <p:cNvPr id="33" name="图形"/>
          <p:cNvSpPr/>
          <p:nvPr/>
        </p:nvSpPr>
        <p:spPr>
          <a:xfrm rot="10800000">
            <a:off x="4938758" y="3612649"/>
            <a:ext cx="880520" cy="880520"/>
          </a:xfrm>
          <a:prstGeom prst="rect">
            <a:avLst/>
          </a:prstGeom>
          <a:noFill/>
          <a:ln w="12700" cap="flat" cmpd="sng" algn="ctr">
            <a:solidFill>
              <a:schemeClr val="bg1">
                <a:lumMod val="6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ea"/>
              <a:sym typeface="Arial" panose="020B0604020202020204" pitchFamily="34" charset="0"/>
            </a:endParaRPr>
          </a:p>
        </p:txBody>
      </p:sp>
      <p:sp>
        <p:nvSpPr>
          <p:cNvPr id="38" name="图形"/>
          <p:cNvSpPr/>
          <p:nvPr/>
        </p:nvSpPr>
        <p:spPr>
          <a:xfrm rot="5400000">
            <a:off x="4937790" y="2383408"/>
            <a:ext cx="1154653" cy="1154653"/>
          </a:xfrm>
          <a:custGeom>
            <a:avLst/>
            <a:gdLst>
              <a:gd name="connsiteX0" fmla="*/ 0 w 1845129"/>
              <a:gd name="connsiteY0" fmla="*/ 0 h 1845129"/>
              <a:gd name="connsiteX1" fmla="*/ 1407500 w 1845129"/>
              <a:gd name="connsiteY1" fmla="*/ 0 h 1845129"/>
              <a:gd name="connsiteX2" fmla="*/ 1845129 w 1845129"/>
              <a:gd name="connsiteY2" fmla="*/ 437629 h 1845129"/>
              <a:gd name="connsiteX3" fmla="*/ 1845129 w 1845129"/>
              <a:gd name="connsiteY3" fmla="*/ 439911 h 1845129"/>
              <a:gd name="connsiteX4" fmla="*/ 439910 w 1845129"/>
              <a:gd name="connsiteY4" fmla="*/ 439911 h 1845129"/>
              <a:gd name="connsiteX5" fmla="*/ 439910 w 1845129"/>
              <a:gd name="connsiteY5" fmla="*/ 1845129 h 1845129"/>
              <a:gd name="connsiteX6" fmla="*/ 437629 w 1845129"/>
              <a:gd name="connsiteY6" fmla="*/ 1845129 h 1845129"/>
              <a:gd name="connsiteX7" fmla="*/ 0 w 1845129"/>
              <a:gd name="connsiteY7" fmla="*/ 1407500 h 184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rgbClr val="B4060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ea"/>
              <a:sym typeface="Arial" panose="020B0604020202020204" pitchFamily="34" charset="0"/>
            </a:endParaRPr>
          </a:p>
        </p:txBody>
      </p:sp>
      <p:sp>
        <p:nvSpPr>
          <p:cNvPr id="39" name="图形"/>
          <p:cNvSpPr/>
          <p:nvPr/>
        </p:nvSpPr>
        <p:spPr>
          <a:xfrm rot="5400000">
            <a:off x="4936337" y="2658994"/>
            <a:ext cx="880520" cy="880520"/>
          </a:xfrm>
          <a:prstGeom prst="rect">
            <a:avLst/>
          </a:prstGeom>
          <a:noFill/>
          <a:ln w="1270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ea"/>
              <a:sym typeface="Arial" panose="020B0604020202020204" pitchFamily="34" charset="0"/>
            </a:endParaRPr>
          </a:p>
        </p:txBody>
      </p:sp>
      <p:sp>
        <p:nvSpPr>
          <p:cNvPr id="42" name="图形"/>
          <p:cNvSpPr/>
          <p:nvPr/>
        </p:nvSpPr>
        <p:spPr>
          <a:xfrm flipV="1">
            <a:off x="3725500" y="3605868"/>
            <a:ext cx="1154653" cy="1154653"/>
          </a:xfrm>
          <a:custGeom>
            <a:avLst/>
            <a:gdLst>
              <a:gd name="connsiteX0" fmla="*/ 0 w 1845129"/>
              <a:gd name="connsiteY0" fmla="*/ 0 h 1845129"/>
              <a:gd name="connsiteX1" fmla="*/ 1407500 w 1845129"/>
              <a:gd name="connsiteY1" fmla="*/ 0 h 1845129"/>
              <a:gd name="connsiteX2" fmla="*/ 1845129 w 1845129"/>
              <a:gd name="connsiteY2" fmla="*/ 437629 h 1845129"/>
              <a:gd name="connsiteX3" fmla="*/ 1845129 w 1845129"/>
              <a:gd name="connsiteY3" fmla="*/ 439911 h 1845129"/>
              <a:gd name="connsiteX4" fmla="*/ 439910 w 1845129"/>
              <a:gd name="connsiteY4" fmla="*/ 439911 h 1845129"/>
              <a:gd name="connsiteX5" fmla="*/ 439910 w 1845129"/>
              <a:gd name="connsiteY5" fmla="*/ 1845129 h 1845129"/>
              <a:gd name="connsiteX6" fmla="*/ 437629 w 1845129"/>
              <a:gd name="connsiteY6" fmla="*/ 1845129 h 1845129"/>
              <a:gd name="connsiteX7" fmla="*/ 0 w 1845129"/>
              <a:gd name="connsiteY7" fmla="*/ 1407500 h 184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rgbClr val="B4060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ea"/>
              <a:sym typeface="Arial" panose="020B0604020202020204" pitchFamily="34" charset="0"/>
            </a:endParaRPr>
          </a:p>
        </p:txBody>
      </p:sp>
      <p:sp>
        <p:nvSpPr>
          <p:cNvPr id="43" name="图形"/>
          <p:cNvSpPr/>
          <p:nvPr/>
        </p:nvSpPr>
        <p:spPr>
          <a:xfrm flipV="1">
            <a:off x="3990916" y="3604415"/>
            <a:ext cx="880520" cy="880520"/>
          </a:xfrm>
          <a:prstGeom prst="rect">
            <a:avLst/>
          </a:prstGeom>
          <a:noFill/>
          <a:ln w="1270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ea"/>
              <a:sym typeface="Arial" panose="020B0604020202020204" pitchFamily="34" charset="0"/>
            </a:endParaRPr>
          </a:p>
        </p:txBody>
      </p:sp>
      <p:sp>
        <p:nvSpPr>
          <p:cNvPr id="53" name="文本框 52"/>
          <p:cNvSpPr txBox="1"/>
          <p:nvPr/>
        </p:nvSpPr>
        <p:spPr>
          <a:xfrm flipH="1">
            <a:off x="491207" y="2477475"/>
            <a:ext cx="3058728" cy="773289"/>
          </a:xfrm>
          <a:prstGeom prst="rect">
            <a:avLst/>
          </a:prstGeom>
          <a:noFill/>
        </p:spPr>
        <p:txBody>
          <a:bodyPr wrap="square">
            <a:spAutoFit/>
          </a:bodyPr>
          <a:lstStyle/>
          <a:p>
            <a:pPr algn="just">
              <a:lnSpc>
                <a:spcPct val="150000"/>
              </a:lnSpc>
            </a:pPr>
            <a:r>
              <a:rPr lang="zh-CN" altLang="en-US" sz="1600" b="1" kern="100" dirty="0">
                <a:effectLst/>
                <a:latin typeface="黑体" panose="02010609060101010101" charset="-122"/>
                <a:ea typeface="黑体" panose="02010609060101010101" charset="-122"/>
                <a:cs typeface="宋体" panose="02010600030101010101" pitchFamily="2" charset="-122"/>
              </a:rPr>
              <a:t>敢于斗争、敢于胜利是党和人民不可战胜的强大精神力量</a:t>
            </a:r>
            <a:endParaRPr lang="zh-CN" altLang="zh-CN" sz="1100" b="1" kern="100" dirty="0">
              <a:effectLst/>
              <a:latin typeface="黑体" panose="02010609060101010101" charset="-122"/>
              <a:ea typeface="黑体" panose="02010609060101010101" charset="-122"/>
              <a:cs typeface="Courier New" panose="02070309020205020404" pitchFamily="49" charset="0"/>
            </a:endParaRPr>
          </a:p>
        </p:txBody>
      </p:sp>
      <p:sp>
        <p:nvSpPr>
          <p:cNvPr id="60" name="文本框 59"/>
          <p:cNvSpPr txBox="1"/>
          <p:nvPr/>
        </p:nvSpPr>
        <p:spPr>
          <a:xfrm flipH="1">
            <a:off x="4067348" y="2812120"/>
            <a:ext cx="930257" cy="481863"/>
          </a:xfrm>
          <a:prstGeom prst="rect">
            <a:avLst/>
          </a:prstGeom>
          <a:noFill/>
        </p:spPr>
        <p:txBody>
          <a:bodyPr wrap="square">
            <a:spAutoFit/>
          </a:bodyPr>
          <a:lstStyle/>
          <a:p>
            <a:pPr algn="just">
              <a:lnSpc>
                <a:spcPct val="150000"/>
              </a:lnSpc>
            </a:pPr>
            <a:r>
              <a:rPr lang="zh-CN" altLang="en-US" sz="2000" b="1" kern="100" dirty="0">
                <a:effectLst/>
                <a:latin typeface="黑体" panose="02010609060101010101" charset="-122"/>
                <a:ea typeface="黑体" panose="02010609060101010101" charset="-122"/>
                <a:cs typeface="宋体" panose="02010600030101010101" pitchFamily="2" charset="-122"/>
              </a:rPr>
              <a:t>第一</a:t>
            </a:r>
            <a:endParaRPr lang="zh-CN" altLang="zh-CN" sz="1400" b="1" kern="100" dirty="0">
              <a:effectLst/>
              <a:latin typeface="黑体" panose="02010609060101010101" charset="-122"/>
              <a:ea typeface="黑体" panose="02010609060101010101" charset="-122"/>
              <a:cs typeface="Courier New" panose="02070309020205020404" pitchFamily="49" charset="0"/>
            </a:endParaRPr>
          </a:p>
        </p:txBody>
      </p:sp>
      <p:sp>
        <p:nvSpPr>
          <p:cNvPr id="63" name="文本框 62"/>
          <p:cNvSpPr txBox="1"/>
          <p:nvPr/>
        </p:nvSpPr>
        <p:spPr>
          <a:xfrm flipH="1">
            <a:off x="5049987" y="2827046"/>
            <a:ext cx="930257" cy="481863"/>
          </a:xfrm>
          <a:prstGeom prst="rect">
            <a:avLst/>
          </a:prstGeom>
          <a:noFill/>
        </p:spPr>
        <p:txBody>
          <a:bodyPr wrap="square">
            <a:spAutoFit/>
          </a:bodyPr>
          <a:lstStyle/>
          <a:p>
            <a:pPr algn="just">
              <a:lnSpc>
                <a:spcPct val="150000"/>
              </a:lnSpc>
            </a:pPr>
            <a:r>
              <a:rPr lang="zh-CN" altLang="en-US" sz="2000" b="1" kern="100" dirty="0">
                <a:effectLst/>
                <a:latin typeface="黑体" panose="02010609060101010101" charset="-122"/>
                <a:ea typeface="黑体" panose="02010609060101010101" charset="-122"/>
                <a:cs typeface="宋体" panose="02010600030101010101" pitchFamily="2" charset="-122"/>
              </a:rPr>
              <a:t>第二</a:t>
            </a:r>
            <a:endParaRPr lang="zh-CN" altLang="zh-CN" sz="1400" b="1" kern="100" dirty="0">
              <a:effectLst/>
              <a:latin typeface="黑体" panose="02010609060101010101" charset="-122"/>
              <a:ea typeface="黑体" panose="02010609060101010101" charset="-122"/>
              <a:cs typeface="Courier New" panose="02070309020205020404" pitchFamily="49" charset="0"/>
            </a:endParaRPr>
          </a:p>
        </p:txBody>
      </p:sp>
      <p:sp>
        <p:nvSpPr>
          <p:cNvPr id="64" name="文本框 63"/>
          <p:cNvSpPr txBox="1"/>
          <p:nvPr/>
        </p:nvSpPr>
        <p:spPr>
          <a:xfrm flipH="1">
            <a:off x="4078972" y="3764279"/>
            <a:ext cx="930257" cy="481863"/>
          </a:xfrm>
          <a:prstGeom prst="rect">
            <a:avLst/>
          </a:prstGeom>
          <a:noFill/>
        </p:spPr>
        <p:txBody>
          <a:bodyPr wrap="square">
            <a:spAutoFit/>
          </a:bodyPr>
          <a:lstStyle/>
          <a:p>
            <a:pPr algn="just">
              <a:lnSpc>
                <a:spcPct val="150000"/>
              </a:lnSpc>
            </a:pPr>
            <a:r>
              <a:rPr lang="zh-CN" altLang="en-US" sz="2000" b="1" kern="100" dirty="0">
                <a:effectLst/>
                <a:latin typeface="黑体" panose="02010609060101010101" charset="-122"/>
                <a:ea typeface="黑体" panose="02010609060101010101" charset="-122"/>
                <a:cs typeface="宋体" panose="02010600030101010101" pitchFamily="2" charset="-122"/>
              </a:rPr>
              <a:t>第三</a:t>
            </a:r>
            <a:endParaRPr lang="zh-CN" altLang="zh-CN" sz="1400" b="1" kern="100" dirty="0">
              <a:effectLst/>
              <a:latin typeface="黑体" panose="02010609060101010101" charset="-122"/>
              <a:ea typeface="黑体" panose="02010609060101010101" charset="-122"/>
              <a:cs typeface="Courier New" panose="02070309020205020404" pitchFamily="49" charset="0"/>
            </a:endParaRPr>
          </a:p>
        </p:txBody>
      </p:sp>
      <p:sp>
        <p:nvSpPr>
          <p:cNvPr id="65" name="文本框 64"/>
          <p:cNvSpPr txBox="1"/>
          <p:nvPr/>
        </p:nvSpPr>
        <p:spPr>
          <a:xfrm flipH="1">
            <a:off x="5026814" y="3764279"/>
            <a:ext cx="930257" cy="481863"/>
          </a:xfrm>
          <a:prstGeom prst="rect">
            <a:avLst/>
          </a:prstGeom>
          <a:noFill/>
        </p:spPr>
        <p:txBody>
          <a:bodyPr wrap="square">
            <a:spAutoFit/>
          </a:bodyPr>
          <a:lstStyle/>
          <a:p>
            <a:pPr algn="just">
              <a:lnSpc>
                <a:spcPct val="150000"/>
              </a:lnSpc>
            </a:pPr>
            <a:r>
              <a:rPr lang="zh-CN" altLang="en-US" sz="2000" b="1" kern="100" dirty="0">
                <a:effectLst/>
                <a:latin typeface="黑体" panose="02010609060101010101" charset="-122"/>
                <a:ea typeface="黑体" panose="02010609060101010101" charset="-122"/>
                <a:cs typeface="宋体" panose="02010600030101010101" pitchFamily="2" charset="-122"/>
              </a:rPr>
              <a:t>第四</a:t>
            </a:r>
            <a:endParaRPr lang="zh-CN" altLang="zh-CN" sz="1400" b="1" kern="100" dirty="0">
              <a:effectLst/>
              <a:latin typeface="黑体" panose="02010609060101010101" charset="-122"/>
              <a:ea typeface="黑体" panose="02010609060101010101" charset="-122"/>
              <a:cs typeface="Courier New" panose="02070309020205020404" pitchFamily="49" charset="0"/>
            </a:endParaRPr>
          </a:p>
        </p:txBody>
      </p:sp>
      <p:sp>
        <p:nvSpPr>
          <p:cNvPr id="66" name="文本框 65"/>
          <p:cNvSpPr txBox="1"/>
          <p:nvPr/>
        </p:nvSpPr>
        <p:spPr>
          <a:xfrm flipH="1">
            <a:off x="6204640" y="2600621"/>
            <a:ext cx="3058728" cy="403957"/>
          </a:xfrm>
          <a:prstGeom prst="rect">
            <a:avLst/>
          </a:prstGeom>
          <a:noFill/>
        </p:spPr>
        <p:txBody>
          <a:bodyPr wrap="square">
            <a:spAutoFit/>
          </a:bodyPr>
          <a:lstStyle/>
          <a:p>
            <a:pPr algn="just">
              <a:lnSpc>
                <a:spcPct val="150000"/>
              </a:lnSpc>
            </a:pPr>
            <a:r>
              <a:rPr lang="zh-CN" altLang="en-US" sz="1600" b="1" kern="100" dirty="0">
                <a:effectLst/>
                <a:latin typeface="黑体" panose="02010609060101010101" charset="-122"/>
                <a:ea typeface="黑体" panose="02010609060101010101" charset="-122"/>
                <a:cs typeface="宋体" panose="02010600030101010101" pitchFamily="2" charset="-122"/>
              </a:rPr>
              <a:t>发扬斗争精神、提高斗争本领</a:t>
            </a:r>
            <a:endParaRPr lang="zh-CN" altLang="zh-CN" sz="1100" b="1" kern="100" dirty="0">
              <a:effectLst/>
              <a:latin typeface="黑体" panose="02010609060101010101" charset="-122"/>
              <a:ea typeface="黑体" panose="02010609060101010101" charset="-122"/>
              <a:cs typeface="Courier New" panose="02070309020205020404" pitchFamily="49" charset="0"/>
            </a:endParaRPr>
          </a:p>
        </p:txBody>
      </p:sp>
      <p:sp>
        <p:nvSpPr>
          <p:cNvPr id="67" name="文本框 66"/>
          <p:cNvSpPr txBox="1"/>
          <p:nvPr/>
        </p:nvSpPr>
        <p:spPr>
          <a:xfrm flipH="1">
            <a:off x="500063" y="4038177"/>
            <a:ext cx="3058728" cy="403957"/>
          </a:xfrm>
          <a:prstGeom prst="rect">
            <a:avLst/>
          </a:prstGeom>
          <a:noFill/>
        </p:spPr>
        <p:txBody>
          <a:bodyPr wrap="square">
            <a:spAutoFit/>
          </a:bodyPr>
          <a:lstStyle/>
          <a:p>
            <a:pPr algn="just">
              <a:lnSpc>
                <a:spcPct val="150000"/>
              </a:lnSpc>
            </a:pPr>
            <a:r>
              <a:rPr lang="zh-CN" altLang="en-US" sz="1600" b="1" kern="100" dirty="0">
                <a:effectLst/>
                <a:latin typeface="黑体" panose="02010609060101010101" charset="-122"/>
                <a:ea typeface="黑体" panose="02010609060101010101" charset="-122"/>
                <a:cs typeface="宋体" panose="02010600030101010101" pitchFamily="2" charset="-122"/>
              </a:rPr>
              <a:t>增强忧患意识、防范化解风险</a:t>
            </a:r>
            <a:endParaRPr lang="zh-CN" altLang="zh-CN" sz="1100" b="1" kern="100" dirty="0">
              <a:effectLst/>
              <a:latin typeface="黑体" panose="02010609060101010101" charset="-122"/>
              <a:ea typeface="黑体" panose="02010609060101010101" charset="-122"/>
              <a:cs typeface="Courier New" panose="02070309020205020404" pitchFamily="49" charset="0"/>
            </a:endParaRPr>
          </a:p>
        </p:txBody>
      </p:sp>
      <p:sp>
        <p:nvSpPr>
          <p:cNvPr id="68" name="文本框 67"/>
          <p:cNvSpPr txBox="1"/>
          <p:nvPr/>
        </p:nvSpPr>
        <p:spPr>
          <a:xfrm flipH="1">
            <a:off x="6204640" y="3981215"/>
            <a:ext cx="3058728" cy="403957"/>
          </a:xfrm>
          <a:prstGeom prst="rect">
            <a:avLst/>
          </a:prstGeom>
          <a:noFill/>
        </p:spPr>
        <p:txBody>
          <a:bodyPr wrap="square">
            <a:spAutoFit/>
          </a:bodyPr>
          <a:lstStyle/>
          <a:p>
            <a:pPr algn="just">
              <a:lnSpc>
                <a:spcPct val="150000"/>
              </a:lnSpc>
            </a:pPr>
            <a:r>
              <a:rPr lang="zh-CN" altLang="en-US" sz="1600" b="1" kern="100" dirty="0">
                <a:effectLst/>
                <a:latin typeface="黑体" panose="02010609060101010101" charset="-122"/>
                <a:ea typeface="黑体" panose="02010609060101010101" charset="-122"/>
                <a:cs typeface="宋体" panose="02010600030101010101" pitchFamily="2" charset="-122"/>
              </a:rPr>
              <a:t>以团结奋斗创造历史伟业</a:t>
            </a:r>
            <a:endParaRPr lang="zh-CN" altLang="zh-CN" sz="1100" b="1" kern="100" dirty="0">
              <a:effectLst/>
              <a:latin typeface="黑体" panose="02010609060101010101" charset="-122"/>
              <a:ea typeface="黑体" panose="02010609060101010101"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5000">
        <p14:prism isInverted="1"/>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330392" y="675607"/>
            <a:ext cx="6635616" cy="894283"/>
            <a:chOff x="2211432" y="1006021"/>
            <a:chExt cx="5261744" cy="894283"/>
          </a:xfrm>
        </p:grpSpPr>
        <p:sp>
          <p:nvSpPr>
            <p:cNvPr id="4" name="圆角矩形 160"/>
            <p:cNvSpPr/>
            <p:nvPr/>
          </p:nvSpPr>
          <p:spPr>
            <a:xfrm>
              <a:off x="2211432" y="1006021"/>
              <a:ext cx="5261744" cy="894283"/>
            </a:xfrm>
            <a:prstGeom prst="roundRect">
              <a:avLst>
                <a:gd name="adj" fmla="val 50000"/>
              </a:avLst>
            </a:prstGeom>
            <a:noFill/>
            <a:ln w="317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760">
                <a:defRPr/>
              </a:pPr>
              <a:endParaRPr lang="zh-CN" altLang="en-US" sz="2000" kern="0" dirty="0">
                <a:solidFill>
                  <a:srgbClr val="FFFFFF"/>
                </a:solidFill>
                <a:latin typeface="+mn-ea"/>
                <a:cs typeface="+mn-ea"/>
              </a:endParaRPr>
            </a:p>
          </p:txBody>
        </p:sp>
        <p:sp>
          <p:nvSpPr>
            <p:cNvPr id="6" name="圆角矩形 161"/>
            <p:cNvSpPr/>
            <p:nvPr/>
          </p:nvSpPr>
          <p:spPr>
            <a:xfrm>
              <a:off x="2283808" y="1077236"/>
              <a:ext cx="5116993" cy="751853"/>
            </a:xfrm>
            <a:prstGeom prst="roundRect">
              <a:avLst>
                <a:gd name="adj" fmla="val 50000"/>
              </a:avLst>
            </a:prstGeom>
            <a:noFill/>
            <a:ln w="50800">
              <a:solidFill>
                <a:srgbClr val="CE271F"/>
              </a:solidFill>
            </a:ln>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760">
                <a:defRPr/>
              </a:pPr>
              <a:endParaRPr lang="zh-CN" altLang="en-US" sz="2000" dirty="0">
                <a:solidFill>
                  <a:srgbClr val="FFFFFF"/>
                </a:solidFill>
                <a:latin typeface="+mn-ea"/>
                <a:cs typeface="+mn-ea"/>
              </a:endParaRPr>
            </a:p>
          </p:txBody>
        </p:sp>
      </p:grpSp>
      <p:sp>
        <p:nvSpPr>
          <p:cNvPr id="5" name="文本框 4"/>
          <p:cNvSpPr txBox="1"/>
          <p:nvPr/>
        </p:nvSpPr>
        <p:spPr>
          <a:xfrm>
            <a:off x="1552954" y="779192"/>
            <a:ext cx="6190492" cy="687111"/>
          </a:xfrm>
          <a:prstGeom prst="rect">
            <a:avLst/>
          </a:prstGeom>
          <a:noFill/>
        </p:spPr>
        <p:txBody>
          <a:bodyPr wrap="square">
            <a:spAutoFit/>
          </a:bodyPr>
          <a:lstStyle/>
          <a:p>
            <a:pPr algn="ctr">
              <a:lnSpc>
                <a:spcPct val="130000"/>
              </a:lnSpc>
            </a:pPr>
            <a:r>
              <a:rPr lang="zh-CN" altLang="en-US" sz="1600" b="1" dirty="0">
                <a:solidFill>
                  <a:schemeClr val="tx1">
                    <a:lumMod val="85000"/>
                    <a:lumOff val="15000"/>
                  </a:schemeClr>
                </a:solidFill>
                <a:latin typeface="黑体" panose="02010609060101010101" charset="-122"/>
                <a:ea typeface="黑体" panose="02010609060101010101" charset="-122"/>
              </a:rPr>
              <a:t>（十九）掌握马克思主义立场观点方法</a:t>
            </a:r>
            <a:endParaRPr lang="en-US" altLang="zh-CN" sz="1600" b="1" dirty="0">
              <a:solidFill>
                <a:schemeClr val="tx1">
                  <a:lumMod val="85000"/>
                  <a:lumOff val="15000"/>
                </a:schemeClr>
              </a:solidFill>
              <a:latin typeface="黑体" panose="02010609060101010101" charset="-122"/>
              <a:ea typeface="黑体" panose="02010609060101010101" charset="-122"/>
            </a:endParaRPr>
          </a:p>
          <a:p>
            <a:pPr algn="ctr">
              <a:lnSpc>
                <a:spcPct val="130000"/>
              </a:lnSpc>
            </a:pPr>
            <a:r>
              <a:rPr lang="en-US" altLang="zh-CN" sz="1600" b="1" dirty="0">
                <a:solidFill>
                  <a:schemeClr val="tx1">
                    <a:lumMod val="85000"/>
                    <a:lumOff val="15000"/>
                  </a:schemeClr>
                </a:solidFill>
                <a:latin typeface="黑体" panose="02010609060101010101" charset="-122"/>
                <a:ea typeface="黑体" panose="02010609060101010101" charset="-122"/>
              </a:rPr>
              <a:t>——</a:t>
            </a:r>
            <a:r>
              <a:rPr lang="zh-CN" altLang="en-US" sz="1600" b="1" dirty="0">
                <a:solidFill>
                  <a:schemeClr val="tx1">
                    <a:lumMod val="85000"/>
                    <a:lumOff val="15000"/>
                  </a:schemeClr>
                </a:solidFill>
                <a:latin typeface="黑体" panose="02010609060101010101" charset="-122"/>
                <a:ea typeface="黑体" panose="02010609060101010101" charset="-122"/>
              </a:rPr>
              <a:t>关于习近平新时代中国特色社会主义思想的世界观和方法论</a:t>
            </a:r>
            <a:endParaRPr lang="zh-CN" altLang="en-US" sz="1600" b="1" dirty="0">
              <a:solidFill>
                <a:schemeClr val="tx1">
                  <a:lumMod val="85000"/>
                  <a:lumOff val="15000"/>
                </a:schemeClr>
              </a:solidFill>
              <a:latin typeface="黑体" panose="02010609060101010101" charset="-122"/>
              <a:ea typeface="黑体" panose="02010609060101010101" charset="-122"/>
            </a:endParaRPr>
          </a:p>
        </p:txBody>
      </p:sp>
      <p:sp>
        <p:nvSpPr>
          <p:cNvPr id="2" name="矩形 1"/>
          <p:cNvSpPr/>
          <p:nvPr/>
        </p:nvSpPr>
        <p:spPr>
          <a:xfrm>
            <a:off x="1019039" y="1825724"/>
            <a:ext cx="225773" cy="225773"/>
          </a:xfrm>
          <a:prstGeom prst="rect">
            <a:avLst/>
          </a:prstGeom>
          <a:solidFill>
            <a:srgbClr val="CE2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dirty="0">
              <a:latin typeface="+mn-ea"/>
              <a:cs typeface="+mn-ea"/>
            </a:endParaRPr>
          </a:p>
        </p:txBody>
      </p:sp>
      <p:sp>
        <p:nvSpPr>
          <p:cNvPr id="8" name="文本框 7"/>
          <p:cNvSpPr txBox="1"/>
          <p:nvPr/>
        </p:nvSpPr>
        <p:spPr>
          <a:xfrm>
            <a:off x="1283354" y="1705895"/>
            <a:ext cx="7221071" cy="403957"/>
          </a:xfrm>
          <a:prstGeom prst="rect">
            <a:avLst/>
          </a:prstGeom>
          <a:noFill/>
        </p:spPr>
        <p:txBody>
          <a:bodyPr wrap="square">
            <a:spAutoFit/>
          </a:bodyPr>
          <a:lstStyle/>
          <a:p>
            <a:pPr algn="just">
              <a:lnSpc>
                <a:spcPct val="150000"/>
              </a:lnSpc>
            </a:pP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这是</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a:t>
            </a: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纲要（</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2023</a:t>
            </a: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年版）</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a:t>
            </a:r>
            <a:r>
              <a:rPr lang="zh-CN" altLang="en-US" sz="1600" kern="100" dirty="0">
                <a:effectLst/>
                <a:latin typeface="宋体" panose="02010600030101010101" pitchFamily="2" charset="-122"/>
                <a:ea typeface="宋体" panose="02010600030101010101" pitchFamily="2" charset="-122"/>
                <a:cs typeface="宋体" panose="02010600030101010101" pitchFamily="2" charset="-122"/>
              </a:rPr>
              <a:t>的第十九章。这部分包括八个方面的重要内容。</a:t>
            </a:r>
            <a:endParaRPr lang="zh-CN" altLang="zh-CN" sz="11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4" name="图形"/>
          <p:cNvSpPr/>
          <p:nvPr/>
        </p:nvSpPr>
        <p:spPr>
          <a:xfrm>
            <a:off x="657829" y="3949193"/>
            <a:ext cx="2110133" cy="425134"/>
          </a:xfrm>
          <a:prstGeom prst="rect">
            <a:avLst/>
          </a:prstGeom>
          <a:solidFill>
            <a:srgbClr val="B40607"/>
          </a:solidFill>
          <a:ln w="12700" cap="flat" cmpd="sng" algn="ctr">
            <a:noFill/>
            <a:prstDash val="solid"/>
            <a:miter lim="800000"/>
          </a:ln>
          <a:effectLst/>
        </p:spPr>
        <p:txBody>
          <a:bodyPr rtlCol="0" anchor="ctr"/>
          <a:lstStyle/>
          <a:p>
            <a:pPr marL="0" marR="0" lvl="0" indent="0" defTabSz="697230" eaLnBrk="1" fontAlgn="auto" latinLnBrk="0" hangingPunct="1">
              <a:lnSpc>
                <a:spcPct val="100000"/>
              </a:lnSpc>
              <a:spcBef>
                <a:spcPts val="0"/>
              </a:spcBef>
              <a:spcAft>
                <a:spcPts val="0"/>
              </a:spcAft>
              <a:buClrTx/>
              <a:buSzTx/>
              <a:buFontTx/>
              <a:buNone/>
              <a:defRPr/>
            </a:pPr>
            <a:endParaRPr kumimoji="0" lang="zh-CN" altLang="en-US" sz="1070" b="0" i="0" u="none" strike="noStrike" kern="0" cap="none" spc="0" normalizeH="0" baseline="0" noProof="0" dirty="0">
              <a:ln>
                <a:noFill/>
              </a:ln>
              <a:solidFill>
                <a:prstClr val="white"/>
              </a:solidFill>
              <a:effectLst/>
              <a:uLnTx/>
              <a:uFillTx/>
              <a:latin typeface="等线" panose="02010600030101010101" charset="-122"/>
              <a:ea typeface="等线" panose="02010600030101010101" charset="-122"/>
              <a:cs typeface="+mn-ea"/>
              <a:sym typeface="+mn-ea"/>
            </a:endParaRPr>
          </a:p>
        </p:txBody>
      </p:sp>
      <p:sp>
        <p:nvSpPr>
          <p:cNvPr id="91" name="图形"/>
          <p:cNvSpPr/>
          <p:nvPr/>
        </p:nvSpPr>
        <p:spPr>
          <a:xfrm>
            <a:off x="500063" y="2310109"/>
            <a:ext cx="775904" cy="775904"/>
          </a:xfrm>
          <a:prstGeom prst="ellipse">
            <a:avLst/>
          </a:prstGeom>
          <a:solidFill>
            <a:srgbClr val="B4060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a:ln>
                  <a:noFill/>
                </a:ln>
                <a:solidFill>
                  <a:prstClr val="white"/>
                </a:solidFill>
                <a:effectLst/>
                <a:uLnTx/>
                <a:uFillTx/>
                <a:latin typeface="黑体" panose="02010609060101010101" charset="-122"/>
                <a:ea typeface="黑体" panose="02010609060101010101" charset="-122"/>
                <a:cs typeface="+mn-ea"/>
              </a:rPr>
              <a:t>第一</a:t>
            </a:r>
            <a:endParaRPr kumimoji="0" lang="ko-KR" altLang="en-US" b="1" i="0" u="none" strike="noStrike" kern="0" cap="none" spc="0" normalizeH="0" baseline="0" noProof="0" dirty="0">
              <a:ln>
                <a:noFill/>
              </a:ln>
              <a:solidFill>
                <a:prstClr val="white"/>
              </a:solidFill>
              <a:effectLst/>
              <a:uLnTx/>
              <a:uFillTx/>
              <a:latin typeface="黑体" panose="02010609060101010101" charset="-122"/>
              <a:ea typeface="Malgun Gothic" panose="020B0503020000020004" pitchFamily="34" charset="-127"/>
              <a:cs typeface="+mn-ea"/>
            </a:endParaRPr>
          </a:p>
        </p:txBody>
      </p:sp>
      <p:sp>
        <p:nvSpPr>
          <p:cNvPr id="108" name="文本框 107"/>
          <p:cNvSpPr txBox="1"/>
          <p:nvPr/>
        </p:nvSpPr>
        <p:spPr>
          <a:xfrm flipH="1">
            <a:off x="1238598" y="2166485"/>
            <a:ext cx="3058728" cy="403957"/>
          </a:xfrm>
          <a:prstGeom prst="rect">
            <a:avLst/>
          </a:prstGeom>
          <a:noFill/>
        </p:spPr>
        <p:txBody>
          <a:bodyPr wrap="square">
            <a:spAutoFit/>
          </a:bodyPr>
          <a:lstStyle/>
          <a:p>
            <a:pPr algn="just">
              <a:lnSpc>
                <a:spcPct val="150000"/>
              </a:lnSpc>
            </a:pPr>
            <a:r>
              <a:rPr lang="zh-CN" altLang="en-US" sz="1600" b="1" kern="100" dirty="0">
                <a:effectLst/>
                <a:latin typeface="黑体" panose="02010609060101010101" charset="-122"/>
                <a:ea typeface="黑体" panose="02010609060101010101" charset="-122"/>
                <a:cs typeface="宋体" panose="02010600030101010101" pitchFamily="2" charset="-122"/>
              </a:rPr>
              <a:t>把马克思主义哲学作为看家本领</a:t>
            </a:r>
            <a:endParaRPr lang="zh-CN" altLang="zh-CN" sz="1100" b="1" kern="100" dirty="0">
              <a:effectLst/>
              <a:latin typeface="黑体" panose="02010609060101010101" charset="-122"/>
              <a:ea typeface="黑体" panose="02010609060101010101" charset="-122"/>
              <a:cs typeface="Courier New" panose="02070309020205020404" pitchFamily="49" charset="0"/>
            </a:endParaRPr>
          </a:p>
        </p:txBody>
      </p:sp>
      <p:sp>
        <p:nvSpPr>
          <p:cNvPr id="109" name="文本框 108"/>
          <p:cNvSpPr txBox="1"/>
          <p:nvPr/>
        </p:nvSpPr>
        <p:spPr>
          <a:xfrm>
            <a:off x="1264846" y="2615406"/>
            <a:ext cx="3901321" cy="1179105"/>
          </a:xfrm>
          <a:prstGeom prst="rect">
            <a:avLst/>
          </a:prstGeom>
          <a:noFill/>
        </p:spPr>
        <p:txBody>
          <a:bodyPr wrap="square">
            <a:spAutoFit/>
          </a:bodyPr>
          <a:lstStyle/>
          <a:p>
            <a:pPr algn="just">
              <a:lnSpc>
                <a:spcPct val="120000"/>
              </a:lnSpc>
            </a:pPr>
            <a:r>
              <a:rPr lang="zh-CN" altLang="en-US" sz="1200" kern="100" dirty="0">
                <a:latin typeface="Times New Roman" panose="02020603050405020304" pitchFamily="18" charset="0"/>
                <a:ea typeface="宋体" panose="02010600030101010101" pitchFamily="2" charset="-122"/>
              </a:rPr>
              <a:t>要把握好习近平新时代中国特色社会主义思想的世界观和方法论，坚持好、运用好贯穿其中的立场观点方法，更好领会党的创新理论的精髓要义，使自己的思维方式和精神世界更好适应事业发展需要，使各项工作朝着正确方向、按照客观规律推进。</a:t>
            </a:r>
            <a:endParaRPr lang="zh-CN" altLang="en-US" sz="1200" kern="100" dirty="0">
              <a:latin typeface="Times New Roman" panose="02020603050405020304" pitchFamily="18" charset="0"/>
              <a:ea typeface="宋体" panose="02010600030101010101" pitchFamily="2" charset="-122"/>
            </a:endParaRPr>
          </a:p>
        </p:txBody>
      </p:sp>
      <p:sp>
        <p:nvSpPr>
          <p:cNvPr id="110" name="图形"/>
          <p:cNvSpPr/>
          <p:nvPr/>
        </p:nvSpPr>
        <p:spPr>
          <a:xfrm>
            <a:off x="5556287" y="2303787"/>
            <a:ext cx="775904" cy="775904"/>
          </a:xfrm>
          <a:prstGeom prst="ellipse">
            <a:avLst/>
          </a:prstGeom>
          <a:solidFill>
            <a:srgbClr val="B4060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a:ln>
                  <a:noFill/>
                </a:ln>
                <a:solidFill>
                  <a:prstClr val="white"/>
                </a:solidFill>
                <a:effectLst/>
                <a:uLnTx/>
                <a:uFillTx/>
                <a:latin typeface="黑体" panose="02010609060101010101" charset="-122"/>
                <a:ea typeface="黑体" panose="02010609060101010101" charset="-122"/>
                <a:cs typeface="+mn-ea"/>
              </a:rPr>
              <a:t>第</a:t>
            </a:r>
            <a:r>
              <a:rPr lang="zh-CN" altLang="en-US" b="1" kern="0" dirty="0">
                <a:solidFill>
                  <a:prstClr val="white"/>
                </a:solidFill>
                <a:latin typeface="黑体" panose="02010609060101010101" charset="-122"/>
                <a:ea typeface="黑体" panose="02010609060101010101" charset="-122"/>
                <a:cs typeface="+mn-ea"/>
              </a:rPr>
              <a:t>二</a:t>
            </a:r>
            <a:endParaRPr kumimoji="0" lang="ko-KR" altLang="en-US" b="1" i="0" u="none" strike="noStrike" kern="0" cap="none" spc="0" normalizeH="0" baseline="0" noProof="0" dirty="0">
              <a:ln>
                <a:noFill/>
              </a:ln>
              <a:solidFill>
                <a:prstClr val="white"/>
              </a:solidFill>
              <a:effectLst/>
              <a:uLnTx/>
              <a:uFillTx/>
              <a:latin typeface="黑体" panose="02010609060101010101" charset="-122"/>
              <a:ea typeface="Malgun Gothic" panose="020B0503020000020004" pitchFamily="34" charset="-127"/>
              <a:cs typeface="+mn-ea"/>
            </a:endParaRPr>
          </a:p>
        </p:txBody>
      </p:sp>
      <p:sp>
        <p:nvSpPr>
          <p:cNvPr id="111" name="文本框 110"/>
          <p:cNvSpPr txBox="1"/>
          <p:nvPr/>
        </p:nvSpPr>
        <p:spPr>
          <a:xfrm flipH="1">
            <a:off x="6294822" y="2160163"/>
            <a:ext cx="3058728" cy="403957"/>
          </a:xfrm>
          <a:prstGeom prst="rect">
            <a:avLst/>
          </a:prstGeom>
          <a:noFill/>
        </p:spPr>
        <p:txBody>
          <a:bodyPr wrap="square">
            <a:spAutoFit/>
          </a:bodyPr>
          <a:lstStyle/>
          <a:p>
            <a:pPr algn="just">
              <a:lnSpc>
                <a:spcPct val="150000"/>
              </a:lnSpc>
            </a:pPr>
            <a:r>
              <a:rPr lang="zh-CN" altLang="en-US" sz="1600" b="1" kern="100" dirty="0">
                <a:effectLst/>
                <a:latin typeface="黑体" panose="02010609060101010101" charset="-122"/>
                <a:ea typeface="黑体" panose="02010609060101010101" charset="-122"/>
                <a:cs typeface="宋体" panose="02010600030101010101" pitchFamily="2" charset="-122"/>
              </a:rPr>
              <a:t>贯彻党的实事求是思想路线</a:t>
            </a:r>
            <a:endParaRPr lang="zh-CN" altLang="zh-CN" sz="1100" b="1" kern="100" dirty="0">
              <a:effectLst/>
              <a:latin typeface="黑体" panose="02010609060101010101" charset="-122"/>
              <a:ea typeface="黑体" panose="02010609060101010101" charset="-122"/>
              <a:cs typeface="Courier New" panose="02070309020205020404" pitchFamily="49" charset="0"/>
            </a:endParaRPr>
          </a:p>
        </p:txBody>
      </p:sp>
      <p:sp>
        <p:nvSpPr>
          <p:cNvPr id="112" name="文本框 111"/>
          <p:cNvSpPr txBox="1"/>
          <p:nvPr/>
        </p:nvSpPr>
        <p:spPr>
          <a:xfrm>
            <a:off x="6442713" y="2614431"/>
            <a:ext cx="2404573" cy="735907"/>
          </a:xfrm>
          <a:prstGeom prst="rect">
            <a:avLst/>
          </a:prstGeom>
          <a:noFill/>
        </p:spPr>
        <p:txBody>
          <a:bodyPr wrap="square">
            <a:spAutoFit/>
          </a:bodyPr>
          <a:lstStyle/>
          <a:p>
            <a:pPr algn="just">
              <a:lnSpc>
                <a:spcPct val="120000"/>
              </a:lnSpc>
            </a:pPr>
            <a:r>
              <a:rPr lang="zh-CN" altLang="en-US" sz="1200" kern="100" dirty="0">
                <a:latin typeface="Times New Roman" panose="02020603050405020304" pitchFamily="18" charset="0"/>
                <a:ea typeface="宋体" panose="02010600030101010101" pitchFamily="2" charset="-122"/>
              </a:rPr>
              <a:t>实事求是，是对党的思想路线的集中概括，是党的基本思想方法、工作方法、领导方法。</a:t>
            </a:r>
            <a:endParaRPr lang="zh-CN" altLang="en-US" sz="1200" kern="100" dirty="0">
              <a:latin typeface="Times New Roman" panose="02020603050405020304" pitchFamily="18" charset="0"/>
              <a:ea typeface="宋体" panose="02010600030101010101" pitchFamily="2" charset="-122"/>
            </a:endParaRPr>
          </a:p>
        </p:txBody>
      </p:sp>
      <p:sp>
        <p:nvSpPr>
          <p:cNvPr id="114" name="文本框 113"/>
          <p:cNvSpPr txBox="1"/>
          <p:nvPr/>
        </p:nvSpPr>
        <p:spPr>
          <a:xfrm>
            <a:off x="657829" y="3921411"/>
            <a:ext cx="2110133" cy="403957"/>
          </a:xfrm>
          <a:prstGeom prst="rect">
            <a:avLst/>
          </a:prstGeom>
          <a:noFill/>
        </p:spPr>
        <p:txBody>
          <a:bodyPr wrap="square">
            <a:spAutoFit/>
          </a:bodyPr>
          <a:lstStyle/>
          <a:p>
            <a:pPr algn="just">
              <a:lnSpc>
                <a:spcPct val="150000"/>
              </a:lnSpc>
            </a:pPr>
            <a:r>
              <a:rPr lang="zh-CN" altLang="zh-CN" sz="1600" b="1" kern="100" dirty="0">
                <a:solidFill>
                  <a:schemeClr val="bg1"/>
                </a:solidFill>
                <a:latin typeface="黑体" panose="02010609060101010101" charset="-122"/>
                <a:ea typeface="黑体" panose="02010609060101010101" charset="-122"/>
              </a:rPr>
              <a:t>第三，坚持人民至上</a:t>
            </a:r>
            <a:endParaRPr lang="zh-CN" altLang="en-US" sz="1600" b="1" kern="100" dirty="0">
              <a:solidFill>
                <a:schemeClr val="bg1"/>
              </a:solidFill>
              <a:latin typeface="黑体" panose="02010609060101010101" charset="-122"/>
              <a:ea typeface="黑体" panose="02010609060101010101" charset="-122"/>
            </a:endParaRPr>
          </a:p>
        </p:txBody>
      </p:sp>
      <p:sp>
        <p:nvSpPr>
          <p:cNvPr id="115" name="图形"/>
          <p:cNvSpPr/>
          <p:nvPr/>
        </p:nvSpPr>
        <p:spPr>
          <a:xfrm>
            <a:off x="657829" y="4555206"/>
            <a:ext cx="2110133" cy="425134"/>
          </a:xfrm>
          <a:prstGeom prst="rect">
            <a:avLst/>
          </a:prstGeom>
          <a:solidFill>
            <a:srgbClr val="B40607"/>
          </a:solidFill>
          <a:ln w="12700" cap="flat" cmpd="sng" algn="ctr">
            <a:noFill/>
            <a:prstDash val="solid"/>
            <a:miter lim="800000"/>
          </a:ln>
          <a:effectLst/>
        </p:spPr>
        <p:txBody>
          <a:bodyPr rtlCol="0" anchor="ctr"/>
          <a:lstStyle/>
          <a:p>
            <a:pPr marL="0" marR="0" lvl="0" indent="0" defTabSz="697230" eaLnBrk="1" fontAlgn="auto" latinLnBrk="0" hangingPunct="1">
              <a:lnSpc>
                <a:spcPct val="100000"/>
              </a:lnSpc>
              <a:spcBef>
                <a:spcPts val="0"/>
              </a:spcBef>
              <a:spcAft>
                <a:spcPts val="0"/>
              </a:spcAft>
              <a:buClrTx/>
              <a:buSzTx/>
              <a:buFontTx/>
              <a:buNone/>
              <a:defRPr/>
            </a:pPr>
            <a:endParaRPr kumimoji="0" lang="zh-CN" altLang="en-US" sz="1070" b="0" i="0" u="none" strike="noStrike" kern="0" cap="none" spc="0" normalizeH="0" baseline="0" noProof="0" dirty="0">
              <a:ln>
                <a:noFill/>
              </a:ln>
              <a:solidFill>
                <a:prstClr val="white"/>
              </a:solidFill>
              <a:effectLst/>
              <a:uLnTx/>
              <a:uFillTx/>
              <a:latin typeface="等线" panose="02010600030101010101" charset="-122"/>
              <a:ea typeface="等线" panose="02010600030101010101" charset="-122"/>
              <a:cs typeface="+mn-ea"/>
              <a:sym typeface="+mn-ea"/>
            </a:endParaRPr>
          </a:p>
        </p:txBody>
      </p:sp>
      <p:sp>
        <p:nvSpPr>
          <p:cNvPr id="116" name="文本框 115"/>
          <p:cNvSpPr txBox="1"/>
          <p:nvPr/>
        </p:nvSpPr>
        <p:spPr>
          <a:xfrm>
            <a:off x="657829" y="4527424"/>
            <a:ext cx="2110133" cy="403957"/>
          </a:xfrm>
          <a:prstGeom prst="rect">
            <a:avLst/>
          </a:prstGeom>
          <a:noFill/>
        </p:spPr>
        <p:txBody>
          <a:bodyPr wrap="square">
            <a:spAutoFit/>
          </a:bodyPr>
          <a:lstStyle/>
          <a:p>
            <a:pPr algn="just">
              <a:lnSpc>
                <a:spcPct val="150000"/>
              </a:lnSpc>
            </a:pPr>
            <a:r>
              <a:rPr lang="zh-CN" altLang="en-US" sz="1600" b="1" kern="100" dirty="0">
                <a:solidFill>
                  <a:schemeClr val="bg1"/>
                </a:solidFill>
                <a:latin typeface="黑体" panose="02010609060101010101" charset="-122"/>
                <a:ea typeface="黑体" panose="02010609060101010101" charset="-122"/>
              </a:rPr>
              <a:t>第四，坚持自信自立</a:t>
            </a:r>
            <a:endParaRPr lang="zh-CN" altLang="en-US" sz="1600" b="1" kern="100" dirty="0">
              <a:solidFill>
                <a:schemeClr val="bg1"/>
              </a:solidFill>
              <a:latin typeface="黑体" panose="02010609060101010101" charset="-122"/>
              <a:ea typeface="黑体" panose="02010609060101010101" charset="-122"/>
            </a:endParaRPr>
          </a:p>
        </p:txBody>
      </p:sp>
      <p:sp>
        <p:nvSpPr>
          <p:cNvPr id="129" name="图形"/>
          <p:cNvSpPr/>
          <p:nvPr/>
        </p:nvSpPr>
        <p:spPr>
          <a:xfrm>
            <a:off x="3550271" y="3949193"/>
            <a:ext cx="2110133" cy="425134"/>
          </a:xfrm>
          <a:prstGeom prst="rect">
            <a:avLst/>
          </a:prstGeom>
          <a:solidFill>
            <a:srgbClr val="B40607"/>
          </a:solidFill>
          <a:ln w="12700" cap="flat" cmpd="sng" algn="ctr">
            <a:noFill/>
            <a:prstDash val="solid"/>
            <a:miter lim="800000"/>
          </a:ln>
          <a:effectLst/>
        </p:spPr>
        <p:txBody>
          <a:bodyPr rtlCol="0" anchor="ctr"/>
          <a:lstStyle/>
          <a:p>
            <a:pPr marL="0" marR="0" lvl="0" indent="0" defTabSz="697230" eaLnBrk="1" fontAlgn="auto" latinLnBrk="0" hangingPunct="1">
              <a:lnSpc>
                <a:spcPct val="100000"/>
              </a:lnSpc>
              <a:spcBef>
                <a:spcPts val="0"/>
              </a:spcBef>
              <a:spcAft>
                <a:spcPts val="0"/>
              </a:spcAft>
              <a:buClrTx/>
              <a:buSzTx/>
              <a:buFontTx/>
              <a:buNone/>
              <a:defRPr/>
            </a:pPr>
            <a:endParaRPr kumimoji="0" lang="zh-CN" altLang="en-US" sz="1070" b="0" i="0" u="none" strike="noStrike" kern="0" cap="none" spc="0" normalizeH="0" baseline="0" noProof="0" dirty="0">
              <a:ln>
                <a:noFill/>
              </a:ln>
              <a:solidFill>
                <a:prstClr val="white"/>
              </a:solidFill>
              <a:effectLst/>
              <a:uLnTx/>
              <a:uFillTx/>
              <a:latin typeface="等线" panose="02010600030101010101" charset="-122"/>
              <a:ea typeface="等线" panose="02010600030101010101" charset="-122"/>
              <a:cs typeface="+mn-ea"/>
              <a:sym typeface="+mn-ea"/>
            </a:endParaRPr>
          </a:p>
        </p:txBody>
      </p:sp>
      <p:sp>
        <p:nvSpPr>
          <p:cNvPr id="130" name="文本框 129"/>
          <p:cNvSpPr txBox="1"/>
          <p:nvPr/>
        </p:nvSpPr>
        <p:spPr>
          <a:xfrm>
            <a:off x="3550271" y="3921411"/>
            <a:ext cx="2110133" cy="403957"/>
          </a:xfrm>
          <a:prstGeom prst="rect">
            <a:avLst/>
          </a:prstGeom>
          <a:noFill/>
        </p:spPr>
        <p:txBody>
          <a:bodyPr wrap="square">
            <a:spAutoFit/>
          </a:bodyPr>
          <a:lstStyle/>
          <a:p>
            <a:pPr algn="just">
              <a:lnSpc>
                <a:spcPct val="150000"/>
              </a:lnSpc>
            </a:pPr>
            <a:r>
              <a:rPr lang="zh-CN" altLang="en-US" sz="1600" b="1" kern="100" dirty="0">
                <a:solidFill>
                  <a:schemeClr val="bg1"/>
                </a:solidFill>
                <a:latin typeface="黑体" panose="02010609060101010101" charset="-122"/>
                <a:ea typeface="黑体" panose="02010609060101010101" charset="-122"/>
              </a:rPr>
              <a:t>第五，坚持守正创新</a:t>
            </a:r>
            <a:endParaRPr lang="zh-CN" altLang="en-US" sz="1600" b="1" kern="100" dirty="0">
              <a:solidFill>
                <a:schemeClr val="bg1"/>
              </a:solidFill>
              <a:latin typeface="黑体" panose="02010609060101010101" charset="-122"/>
              <a:ea typeface="黑体" panose="02010609060101010101" charset="-122"/>
            </a:endParaRPr>
          </a:p>
        </p:txBody>
      </p:sp>
      <p:sp>
        <p:nvSpPr>
          <p:cNvPr id="131" name="图形"/>
          <p:cNvSpPr/>
          <p:nvPr/>
        </p:nvSpPr>
        <p:spPr>
          <a:xfrm>
            <a:off x="3550271" y="4555206"/>
            <a:ext cx="2110133" cy="425134"/>
          </a:xfrm>
          <a:prstGeom prst="rect">
            <a:avLst/>
          </a:prstGeom>
          <a:solidFill>
            <a:srgbClr val="B40607"/>
          </a:solidFill>
          <a:ln w="12700" cap="flat" cmpd="sng" algn="ctr">
            <a:noFill/>
            <a:prstDash val="solid"/>
            <a:miter lim="800000"/>
          </a:ln>
          <a:effectLst/>
        </p:spPr>
        <p:txBody>
          <a:bodyPr rtlCol="0" anchor="ctr"/>
          <a:lstStyle/>
          <a:p>
            <a:pPr marL="0" marR="0" lvl="0" indent="0" defTabSz="697230" eaLnBrk="1" fontAlgn="auto" latinLnBrk="0" hangingPunct="1">
              <a:lnSpc>
                <a:spcPct val="100000"/>
              </a:lnSpc>
              <a:spcBef>
                <a:spcPts val="0"/>
              </a:spcBef>
              <a:spcAft>
                <a:spcPts val="0"/>
              </a:spcAft>
              <a:buClrTx/>
              <a:buSzTx/>
              <a:buFontTx/>
              <a:buNone/>
              <a:defRPr/>
            </a:pPr>
            <a:endParaRPr kumimoji="0" lang="zh-CN" altLang="en-US" sz="1070" b="0" i="0" u="none" strike="noStrike" kern="0" cap="none" spc="0" normalizeH="0" baseline="0" noProof="0" dirty="0">
              <a:ln>
                <a:noFill/>
              </a:ln>
              <a:solidFill>
                <a:prstClr val="white"/>
              </a:solidFill>
              <a:effectLst/>
              <a:uLnTx/>
              <a:uFillTx/>
              <a:latin typeface="等线" panose="02010600030101010101" charset="-122"/>
              <a:ea typeface="等线" panose="02010600030101010101" charset="-122"/>
              <a:cs typeface="+mn-ea"/>
              <a:sym typeface="+mn-ea"/>
            </a:endParaRPr>
          </a:p>
        </p:txBody>
      </p:sp>
      <p:sp>
        <p:nvSpPr>
          <p:cNvPr id="132" name="文本框 131"/>
          <p:cNvSpPr txBox="1"/>
          <p:nvPr/>
        </p:nvSpPr>
        <p:spPr>
          <a:xfrm>
            <a:off x="3550271" y="4527424"/>
            <a:ext cx="2110133" cy="403957"/>
          </a:xfrm>
          <a:prstGeom prst="rect">
            <a:avLst/>
          </a:prstGeom>
          <a:noFill/>
        </p:spPr>
        <p:txBody>
          <a:bodyPr wrap="square">
            <a:spAutoFit/>
          </a:bodyPr>
          <a:lstStyle/>
          <a:p>
            <a:pPr algn="just">
              <a:lnSpc>
                <a:spcPct val="150000"/>
              </a:lnSpc>
            </a:pPr>
            <a:r>
              <a:rPr lang="zh-CN" altLang="en-US" sz="1600" b="1" kern="100" dirty="0">
                <a:solidFill>
                  <a:schemeClr val="bg1"/>
                </a:solidFill>
                <a:latin typeface="黑体" panose="02010609060101010101" charset="-122"/>
                <a:ea typeface="黑体" panose="02010609060101010101" charset="-122"/>
              </a:rPr>
              <a:t>第六，坚持问题导向</a:t>
            </a:r>
            <a:endParaRPr lang="zh-CN" altLang="en-US" sz="1600" b="1" kern="100" dirty="0">
              <a:solidFill>
                <a:schemeClr val="bg1"/>
              </a:solidFill>
              <a:latin typeface="黑体" panose="02010609060101010101" charset="-122"/>
              <a:ea typeface="黑体" panose="02010609060101010101" charset="-122"/>
            </a:endParaRPr>
          </a:p>
        </p:txBody>
      </p:sp>
      <p:sp>
        <p:nvSpPr>
          <p:cNvPr id="133" name="图形"/>
          <p:cNvSpPr/>
          <p:nvPr/>
        </p:nvSpPr>
        <p:spPr>
          <a:xfrm>
            <a:off x="6442713" y="3949193"/>
            <a:ext cx="2110133" cy="425134"/>
          </a:xfrm>
          <a:prstGeom prst="rect">
            <a:avLst/>
          </a:prstGeom>
          <a:solidFill>
            <a:srgbClr val="B40607"/>
          </a:solidFill>
          <a:ln w="12700" cap="flat" cmpd="sng" algn="ctr">
            <a:noFill/>
            <a:prstDash val="solid"/>
            <a:miter lim="800000"/>
          </a:ln>
          <a:effectLst/>
        </p:spPr>
        <p:txBody>
          <a:bodyPr rtlCol="0" anchor="ctr"/>
          <a:lstStyle/>
          <a:p>
            <a:pPr marL="0" marR="0" lvl="0" indent="0" defTabSz="697230" eaLnBrk="1" fontAlgn="auto" latinLnBrk="0" hangingPunct="1">
              <a:lnSpc>
                <a:spcPct val="100000"/>
              </a:lnSpc>
              <a:spcBef>
                <a:spcPts val="0"/>
              </a:spcBef>
              <a:spcAft>
                <a:spcPts val="0"/>
              </a:spcAft>
              <a:buClrTx/>
              <a:buSzTx/>
              <a:buFontTx/>
              <a:buNone/>
              <a:defRPr/>
            </a:pPr>
            <a:endParaRPr kumimoji="0" lang="zh-CN" altLang="en-US" sz="1070" b="0" i="0" u="none" strike="noStrike" kern="0" cap="none" spc="0" normalizeH="0" baseline="0" noProof="0" dirty="0">
              <a:ln>
                <a:noFill/>
              </a:ln>
              <a:solidFill>
                <a:prstClr val="white"/>
              </a:solidFill>
              <a:effectLst/>
              <a:uLnTx/>
              <a:uFillTx/>
              <a:latin typeface="等线" panose="02010600030101010101" charset="-122"/>
              <a:ea typeface="等线" panose="02010600030101010101" charset="-122"/>
              <a:cs typeface="+mn-ea"/>
              <a:sym typeface="+mn-ea"/>
            </a:endParaRPr>
          </a:p>
        </p:txBody>
      </p:sp>
      <p:sp>
        <p:nvSpPr>
          <p:cNvPr id="134" name="文本框 133"/>
          <p:cNvSpPr txBox="1"/>
          <p:nvPr/>
        </p:nvSpPr>
        <p:spPr>
          <a:xfrm>
            <a:off x="6442713" y="3921411"/>
            <a:ext cx="2110133" cy="403957"/>
          </a:xfrm>
          <a:prstGeom prst="rect">
            <a:avLst/>
          </a:prstGeom>
          <a:noFill/>
        </p:spPr>
        <p:txBody>
          <a:bodyPr wrap="square">
            <a:spAutoFit/>
          </a:bodyPr>
          <a:lstStyle/>
          <a:p>
            <a:pPr algn="just">
              <a:lnSpc>
                <a:spcPct val="150000"/>
              </a:lnSpc>
            </a:pPr>
            <a:r>
              <a:rPr lang="zh-CN" altLang="en-US" sz="1600" b="1" kern="100" dirty="0">
                <a:solidFill>
                  <a:schemeClr val="bg1"/>
                </a:solidFill>
                <a:latin typeface="黑体" panose="02010609060101010101" charset="-122"/>
                <a:ea typeface="黑体" panose="02010609060101010101" charset="-122"/>
              </a:rPr>
              <a:t>第七，坚持系统观念</a:t>
            </a:r>
            <a:endParaRPr lang="zh-CN" altLang="en-US" sz="1600" b="1" kern="100" dirty="0">
              <a:solidFill>
                <a:schemeClr val="bg1"/>
              </a:solidFill>
              <a:latin typeface="黑体" panose="02010609060101010101" charset="-122"/>
              <a:ea typeface="黑体" panose="02010609060101010101" charset="-122"/>
            </a:endParaRPr>
          </a:p>
        </p:txBody>
      </p:sp>
      <p:sp>
        <p:nvSpPr>
          <p:cNvPr id="135" name="图形"/>
          <p:cNvSpPr/>
          <p:nvPr/>
        </p:nvSpPr>
        <p:spPr>
          <a:xfrm>
            <a:off x="6442713" y="4555206"/>
            <a:ext cx="2110133" cy="425134"/>
          </a:xfrm>
          <a:prstGeom prst="rect">
            <a:avLst/>
          </a:prstGeom>
          <a:solidFill>
            <a:srgbClr val="B40607"/>
          </a:solidFill>
          <a:ln w="12700" cap="flat" cmpd="sng" algn="ctr">
            <a:noFill/>
            <a:prstDash val="solid"/>
            <a:miter lim="800000"/>
          </a:ln>
          <a:effectLst/>
        </p:spPr>
        <p:txBody>
          <a:bodyPr rtlCol="0" anchor="ctr"/>
          <a:lstStyle/>
          <a:p>
            <a:pPr marL="0" marR="0" lvl="0" indent="0" defTabSz="697230" eaLnBrk="1" fontAlgn="auto" latinLnBrk="0" hangingPunct="1">
              <a:lnSpc>
                <a:spcPct val="100000"/>
              </a:lnSpc>
              <a:spcBef>
                <a:spcPts val="0"/>
              </a:spcBef>
              <a:spcAft>
                <a:spcPts val="0"/>
              </a:spcAft>
              <a:buClrTx/>
              <a:buSzTx/>
              <a:buFontTx/>
              <a:buNone/>
              <a:defRPr/>
            </a:pPr>
            <a:endParaRPr kumimoji="0" lang="zh-CN" altLang="en-US" sz="1070" b="0" i="0" u="none" strike="noStrike" kern="0" cap="none" spc="0" normalizeH="0" baseline="0" noProof="0" dirty="0">
              <a:ln>
                <a:noFill/>
              </a:ln>
              <a:solidFill>
                <a:prstClr val="white"/>
              </a:solidFill>
              <a:effectLst/>
              <a:uLnTx/>
              <a:uFillTx/>
              <a:latin typeface="等线" panose="02010600030101010101" charset="-122"/>
              <a:ea typeface="等线" panose="02010600030101010101" charset="-122"/>
              <a:cs typeface="+mn-ea"/>
              <a:sym typeface="+mn-ea"/>
            </a:endParaRPr>
          </a:p>
        </p:txBody>
      </p:sp>
      <p:sp>
        <p:nvSpPr>
          <p:cNvPr id="136" name="文本框 135"/>
          <p:cNvSpPr txBox="1"/>
          <p:nvPr/>
        </p:nvSpPr>
        <p:spPr>
          <a:xfrm>
            <a:off x="6442713" y="4527424"/>
            <a:ext cx="2110133" cy="403957"/>
          </a:xfrm>
          <a:prstGeom prst="rect">
            <a:avLst/>
          </a:prstGeom>
          <a:noFill/>
        </p:spPr>
        <p:txBody>
          <a:bodyPr wrap="square">
            <a:spAutoFit/>
          </a:bodyPr>
          <a:lstStyle/>
          <a:p>
            <a:pPr algn="just">
              <a:lnSpc>
                <a:spcPct val="150000"/>
              </a:lnSpc>
            </a:pPr>
            <a:r>
              <a:rPr lang="zh-CN" altLang="en-US" sz="1600" b="1" kern="100" dirty="0">
                <a:solidFill>
                  <a:schemeClr val="bg1"/>
                </a:solidFill>
                <a:latin typeface="黑体" panose="02010609060101010101" charset="-122"/>
                <a:ea typeface="黑体" panose="02010609060101010101" charset="-122"/>
              </a:rPr>
              <a:t>第八，坚持胸怀天下</a:t>
            </a:r>
            <a:endParaRPr lang="zh-CN" altLang="en-US" sz="1600" b="1" kern="100" dirty="0">
              <a:solidFill>
                <a:schemeClr val="bg1"/>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5000">
        <p14:prism isInverted="1"/>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1514475" y="1048385"/>
            <a:ext cx="7393305" cy="570865"/>
          </a:xfrm>
          <a:prstGeom prst="rect">
            <a:avLst/>
          </a:prstGeom>
          <a:noFill/>
        </p:spPr>
        <p:txBody>
          <a:bodyPr wrap="square" rtlCol="0" anchor="t">
            <a:spAutoFit/>
          </a:bodyPr>
          <a:p>
            <a:pPr algn="just">
              <a:lnSpc>
                <a:spcPct val="130000"/>
              </a:lnSpc>
              <a:defRPr/>
            </a:pPr>
            <a:r>
              <a:rPr lang="en-US" altLang="zh-CN" sz="2400" b="1" kern="0" dirty="0">
                <a:gradFill>
                  <a:gsLst>
                    <a:gs pos="0">
                      <a:srgbClr val="E30000"/>
                    </a:gs>
                    <a:gs pos="100000">
                      <a:srgbClr val="760303"/>
                    </a:gs>
                  </a:gsLst>
                  <a:lin scaled="0"/>
                </a:gradFill>
                <a:latin typeface="微软雅黑" panose="020B0503020204020204" charset="-122"/>
                <a:ea typeface="微软雅黑" panose="020B0503020204020204" charset="-122"/>
                <a:cs typeface="+mn-ea"/>
                <a:sym typeface="+mn-lt"/>
              </a:rPr>
              <a:t>1</a:t>
            </a:r>
            <a:r>
              <a:rPr lang="zh-CN" altLang="en-US" sz="2400" b="1" kern="0" dirty="0">
                <a:gradFill>
                  <a:gsLst>
                    <a:gs pos="0">
                      <a:srgbClr val="E30000"/>
                    </a:gs>
                    <a:gs pos="100000">
                      <a:srgbClr val="760303"/>
                    </a:gs>
                  </a:gsLst>
                  <a:lin scaled="0"/>
                </a:gradFill>
                <a:latin typeface="微软雅黑" panose="020B0503020204020204" charset="-122"/>
                <a:ea typeface="微软雅黑" panose="020B0503020204020204" charset="-122"/>
                <a:cs typeface="+mn-ea"/>
                <a:sym typeface="+mn-lt"/>
              </a:rPr>
              <a:t>、党的十八大以来，中国特色社会主义进入新时代</a:t>
            </a:r>
            <a:endParaRPr lang="zh-CN" altLang="en-US" sz="2400" b="1" kern="0" dirty="0">
              <a:gradFill>
                <a:gsLst>
                  <a:gs pos="0">
                    <a:srgbClr val="E30000"/>
                  </a:gs>
                  <a:gs pos="100000">
                    <a:srgbClr val="760303"/>
                  </a:gs>
                </a:gsLst>
                <a:lin scaled="0"/>
              </a:gradFill>
              <a:latin typeface="微软雅黑" panose="020B0503020204020204" charset="-122"/>
              <a:ea typeface="微软雅黑" panose="020B0503020204020204" charset="-122"/>
              <a:cs typeface="+mn-ea"/>
              <a:sym typeface="+mn-lt"/>
            </a:endParaRPr>
          </a:p>
        </p:txBody>
      </p:sp>
      <p:sp>
        <p:nvSpPr>
          <p:cNvPr id="42" name="文本框 41"/>
          <p:cNvSpPr txBox="1"/>
          <p:nvPr/>
        </p:nvSpPr>
        <p:spPr>
          <a:xfrm>
            <a:off x="7195317" y="-708963"/>
            <a:ext cx="262890" cy="441960"/>
          </a:xfrm>
          <a:prstGeom prst="rect">
            <a:avLst/>
          </a:prstGeom>
          <a:noFill/>
        </p:spPr>
        <p:txBody>
          <a:bodyPr wrap="none" lIns="68147" tIns="34073" rIns="68147" bIns="34073" rtlCol="0">
            <a:spAutoFit/>
          </a:bodyPr>
          <a:p>
            <a:endParaRPr lang="zh-CN" altLang="en-US" sz="2440" dirty="0">
              <a:latin typeface="Arial" panose="020B0604020202020204" pitchFamily="34" charset="0"/>
              <a:ea typeface="微软雅黑" panose="020B0503020204020204" charset="-122"/>
              <a:sym typeface="Arial" panose="020B0604020202020204" pitchFamily="34" charset="0"/>
            </a:endParaRPr>
          </a:p>
        </p:txBody>
      </p:sp>
      <p:sp>
        <p:nvSpPr>
          <p:cNvPr id="39" name="文本框 38"/>
          <p:cNvSpPr txBox="1"/>
          <p:nvPr/>
        </p:nvSpPr>
        <p:spPr>
          <a:xfrm>
            <a:off x="537904" y="986529"/>
            <a:ext cx="1157489" cy="466090"/>
          </a:xfrm>
          <a:prstGeom prst="rect">
            <a:avLst/>
          </a:prstGeom>
          <a:noFill/>
        </p:spPr>
        <p:txBody>
          <a:bodyPr wrap="square" rtlCol="0">
            <a:spAutoFit/>
          </a:bodyPr>
          <a:p>
            <a:r>
              <a:rPr lang="zh-CN" altLang="en-US" sz="2440" b="1">
                <a:solidFill>
                  <a:schemeClr val="bg1"/>
                </a:solidFill>
              </a:rPr>
              <a:t>新提法</a:t>
            </a:r>
            <a:endParaRPr lang="zh-CN" altLang="en-US" sz="2440" b="1">
              <a:solidFill>
                <a:schemeClr val="bg1"/>
              </a:solidFill>
            </a:endParaRPr>
          </a:p>
        </p:txBody>
      </p:sp>
      <p:sp>
        <p:nvSpPr>
          <p:cNvPr id="3" name="Aitds3"/>
          <p:cNvSpPr/>
          <p:nvPr/>
        </p:nvSpPr>
        <p:spPr>
          <a:xfrm>
            <a:off x="744855" y="1873885"/>
            <a:ext cx="7903845" cy="2903220"/>
          </a:xfrm>
          <a:prstGeom prst="rect">
            <a:avLst/>
          </a:prstGeom>
          <a:ln w="12700">
            <a:solidFill>
              <a:schemeClr val="tx1"/>
            </a:solidFill>
          </a:ln>
        </p:spPr>
        <p:txBody>
          <a:bodyPr wrap="square">
            <a:noAutofit/>
          </a:bodyPr>
          <a:p>
            <a:pPr indent="457200" algn="just" fontAlgn="auto">
              <a:lnSpc>
                <a:spcPts val="2855"/>
              </a:lnSpc>
            </a:pPr>
            <a:r>
              <a:rPr lang="zh-CN" sz="1375" kern="0" dirty="0">
                <a:latin typeface="微软雅黑" panose="020B0503020204020204" charset="-122"/>
                <a:ea typeface="微软雅黑" panose="020B0503020204020204" charset="-122"/>
                <a:cs typeface="+mn-ea"/>
                <a:sym typeface="+mn-lt"/>
              </a:rPr>
              <a:t>在带领中国人民进行伟大斗争、建设伟大工程、推进伟大事业、实现伟大梦想的历史进程中，在全面建成小康社会、开启全面建设社会主义现代化国家新征程的历史进程中，</a:t>
            </a:r>
            <a:r>
              <a:rPr lang="zh-CN" sz="1375" kern="0" dirty="0">
                <a:solidFill>
                  <a:srgbClr val="C00000"/>
                </a:solidFill>
                <a:latin typeface="微软雅黑" panose="020B0503020204020204" charset="-122"/>
                <a:ea typeface="微软雅黑" panose="020B0503020204020204" charset="-122"/>
                <a:cs typeface="+mn-ea"/>
                <a:sym typeface="+mn-lt"/>
              </a:rPr>
              <a:t>中国共产党确立了习近平总书记党中央的核心、全党的核心地位；确立了习近平新时代中国特色社会主义思想的指导地位。</a:t>
            </a:r>
            <a:r>
              <a:rPr lang="zh-CN" sz="1375" b="1" kern="0" dirty="0">
                <a:latin typeface="微软雅黑" panose="020B0503020204020204" charset="-122"/>
                <a:ea typeface="微软雅黑" panose="020B0503020204020204" charset="-122"/>
                <a:cs typeface="+mn-ea"/>
                <a:sym typeface="+mn-lt"/>
              </a:rPr>
              <a:t>“两个确立”，</a:t>
            </a:r>
            <a:r>
              <a:rPr lang="zh-CN" sz="1375" kern="0" dirty="0">
                <a:latin typeface="微软雅黑" panose="020B0503020204020204" charset="-122"/>
                <a:ea typeface="微软雅黑" panose="020B0503020204020204" charset="-122"/>
                <a:cs typeface="+mn-ea"/>
                <a:sym typeface="+mn-lt"/>
              </a:rPr>
              <a:t>是党在新时代取得的重大政治成果，反映了全党全军全国各族人民共同心愿，对新时代党和国家事业发展、对推进中华民族伟大复兴历史进程具有决定性意义。</a:t>
            </a:r>
            <a:endParaRPr lang="zh-CN" sz="1375" kern="0" dirty="0">
              <a:latin typeface="微软雅黑" panose="020B0503020204020204" charset="-122"/>
              <a:ea typeface="微软雅黑" panose="020B0503020204020204" charset="-122"/>
              <a:cs typeface="+mn-ea"/>
              <a:sym typeface="+mn-lt"/>
            </a:endParaRPr>
          </a:p>
          <a:p>
            <a:pPr indent="457200" algn="just" fontAlgn="auto">
              <a:lnSpc>
                <a:spcPts val="2855"/>
              </a:lnSpc>
            </a:pPr>
            <a:r>
              <a:rPr lang="zh-CN" sz="1375" kern="0" dirty="0">
                <a:latin typeface="微软雅黑" panose="020B0503020204020204" charset="-122"/>
                <a:ea typeface="微软雅黑" panose="020B0503020204020204" charset="-122"/>
                <a:cs typeface="+mn-ea"/>
                <a:sym typeface="+mn-lt"/>
              </a:rPr>
              <a:t>习近平新时代中国特色社会主义思想，是当代中国马克思主义、二十一世纪马克思主义，是中华文化和中国精神的时代精华，实现了马克思主义中国化时代化新的飞跃，</a:t>
            </a:r>
            <a:r>
              <a:rPr lang="zh-CN" sz="1375" b="1" kern="0" dirty="0">
                <a:gradFill>
                  <a:gsLst>
                    <a:gs pos="0">
                      <a:srgbClr val="E30000"/>
                    </a:gs>
                    <a:gs pos="100000">
                      <a:srgbClr val="760303"/>
                    </a:gs>
                  </a:gsLst>
                  <a:lin scaled="0"/>
                </a:gradFill>
                <a:latin typeface="微软雅黑" panose="020B0503020204020204" charset="-122"/>
                <a:ea typeface="微软雅黑" panose="020B0503020204020204" charset="-122"/>
                <a:cs typeface="+mn-ea"/>
                <a:sym typeface="+mn-lt"/>
              </a:rPr>
              <a:t>必须长期坚持并不断发展。</a:t>
            </a:r>
            <a:endParaRPr lang="zh-CN" altLang="en-US" sz="1375" b="1" kern="0" dirty="0">
              <a:gradFill>
                <a:gsLst>
                  <a:gs pos="0">
                    <a:srgbClr val="E30000"/>
                  </a:gs>
                  <a:gs pos="100000">
                    <a:srgbClr val="760303"/>
                  </a:gs>
                </a:gsLst>
                <a:lin scaled="0"/>
              </a:gradFill>
              <a:latin typeface="微软雅黑" panose="020B0503020204020204" charset="-122"/>
              <a:ea typeface="微软雅黑" panose="020B0503020204020204" charset="-122"/>
              <a:cs typeface="+mn-ea"/>
              <a:sym typeface="+mn-lt"/>
            </a:endParaRPr>
          </a:p>
        </p:txBody>
      </p:sp>
      <p:grpSp>
        <p:nvGrpSpPr>
          <p:cNvPr id="4" name="Group 4"/>
          <p:cNvGrpSpPr>
            <a:grpSpLocks noChangeAspect="1"/>
          </p:cNvGrpSpPr>
          <p:nvPr/>
        </p:nvGrpSpPr>
        <p:grpSpPr bwMode="auto">
          <a:xfrm>
            <a:off x="496253" y="1126009"/>
            <a:ext cx="965220" cy="493507"/>
            <a:chOff x="3222" y="1845"/>
            <a:chExt cx="1237" cy="632"/>
          </a:xfrm>
          <a:solidFill>
            <a:srgbClr val="C00000"/>
          </a:solidFill>
        </p:grpSpPr>
        <p:sp>
          <p:nvSpPr>
            <p:cNvPr id="105" name="Freeform 5"/>
            <p:cNvSpPr/>
            <p:nvPr/>
          </p:nvSpPr>
          <p:spPr bwMode="auto">
            <a:xfrm>
              <a:off x="3608" y="1845"/>
              <a:ext cx="851" cy="632"/>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9739" tIns="34869" rIns="69739" bIns="34869"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75" b="0" i="0" u="none" strike="noStrike" kern="1200" cap="none" spc="0" normalizeH="0" baseline="0" noProof="0">
                <a:ln>
                  <a:noFill/>
                </a:ln>
                <a:solidFill>
                  <a:srgbClr val="000000"/>
                </a:solidFill>
                <a:effectLst/>
                <a:uLnTx/>
                <a:uFillTx/>
                <a:ea typeface="微软雅黑" panose="020B0503020204020204" charset="-122"/>
              </a:endParaRPr>
            </a:p>
          </p:txBody>
        </p:sp>
        <p:sp>
          <p:nvSpPr>
            <p:cNvPr id="106" name="Rectangle 6"/>
            <p:cNvSpPr>
              <a:spLocks noChangeArrowheads="1"/>
            </p:cNvSpPr>
            <p:nvPr/>
          </p:nvSpPr>
          <p:spPr bwMode="auto">
            <a:xfrm>
              <a:off x="3222" y="1931"/>
              <a:ext cx="319" cy="5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739" tIns="34869" rIns="69739" bIns="34869"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75" b="0" i="0" u="none" strike="noStrike" kern="1200" cap="none" spc="0" normalizeH="0" baseline="0" noProof="0">
                <a:ln>
                  <a:noFill/>
                </a:ln>
                <a:solidFill>
                  <a:srgbClr val="000000"/>
                </a:solidFill>
                <a:effectLst/>
                <a:uLnTx/>
                <a:uFillTx/>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4100253" y="1012176"/>
            <a:ext cx="4675908" cy="3450945"/>
          </a:xfrm>
          <a:prstGeom prst="rect">
            <a:avLst/>
          </a:prstGeom>
          <a:noFill/>
        </p:spPr>
        <p:txBody>
          <a:bodyPr wrap="square">
            <a:spAutoFit/>
          </a:bodyPr>
          <a:lstStyle/>
          <a:p>
            <a:pPr algn="just">
              <a:lnSpc>
                <a:spcPct val="200000"/>
              </a:lnSpc>
            </a:pPr>
            <a:r>
              <a:rPr lang="zh-CN" altLang="zh-CN" sz="1600" dirty="0">
                <a:latin typeface="宋体" panose="02010600030101010101" pitchFamily="2" charset="-122"/>
                <a:ea typeface="宋体" panose="02010600030101010101" pitchFamily="2" charset="-122"/>
              </a:rPr>
              <a:t>我们要深刻把握习近平新时代中国特色社会主义思想的世界观、方法论和贯穿其中的立场观点方法，知其然又知其所以然，不断提高马克思主义理论水平；要做到知行合一，大力弘扬理论联系实际的优良学风，更加自觉用这一思想指导解决实际问题，切实把学习成效转化为做好本职工作、推动事业发展的生动实践。</a:t>
            </a:r>
            <a:endParaRPr lang="zh-CN" altLang="zh-CN" sz="1600" dirty="0">
              <a:latin typeface="宋体" panose="02010600030101010101" pitchFamily="2" charset="-122"/>
              <a:ea typeface="宋体" panose="02010600030101010101" pitchFamily="2" charset="-122"/>
            </a:endParaRPr>
          </a:p>
        </p:txBody>
      </p:sp>
      <p:pic>
        <p:nvPicPr>
          <p:cNvPr id="11" name="图片 10"/>
          <p:cNvPicPr>
            <a:picLocks noChangeAspect="1"/>
          </p:cNvPicPr>
          <p:nvPr/>
        </p:nvPicPr>
        <p:blipFill rotWithShape="1">
          <a:blip r:embed="rId1">
            <a:extLst>
              <a:ext uri="{28A0092B-C50C-407E-A947-70E740481C1C}">
                <a14:useLocalDpi xmlns:a14="http://schemas.microsoft.com/office/drawing/2010/main" val="0"/>
              </a:ext>
            </a:extLst>
          </a:blip>
          <a:srcRect l="43049"/>
          <a:stretch>
            <a:fillRect/>
          </a:stretch>
        </p:blipFill>
        <p:spPr>
          <a:xfrm>
            <a:off x="500063" y="1099639"/>
            <a:ext cx="3429346" cy="336348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5000">
        <p14:prism isInverted="1"/>
      </p:transition>
    </mc:Choice>
    <mc:Fallback>
      <p:transition spd="slow" advTm="500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51817" y="2222500"/>
            <a:ext cx="9107537" cy="1084580"/>
            <a:chOff x="460" y="4244"/>
            <a:chExt cx="18281" cy="2239"/>
          </a:xfrm>
        </p:grpSpPr>
        <p:grpSp>
          <p:nvGrpSpPr>
            <p:cNvPr id="9" name="组合 8"/>
            <p:cNvGrpSpPr/>
            <p:nvPr/>
          </p:nvGrpSpPr>
          <p:grpSpPr>
            <a:xfrm>
              <a:off x="460" y="4244"/>
              <a:ext cx="18281" cy="2239"/>
              <a:chOff x="0" y="2030185"/>
              <a:chExt cx="12192000" cy="2838975"/>
            </a:xfrm>
          </p:grpSpPr>
          <p:sp>
            <p:nvSpPr>
              <p:cNvPr id="10" name="矩形 9"/>
              <p:cNvSpPr/>
              <p:nvPr/>
            </p:nvSpPr>
            <p:spPr>
              <a:xfrm>
                <a:off x="0" y="4733528"/>
                <a:ext cx="12192000" cy="1356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latin typeface="字魂58号-创中黑-Regular" panose="00000500000000000000" pitchFamily="2" charset="-122"/>
                  <a:ea typeface="字魂58号-创中黑-Regular" panose="00000500000000000000" pitchFamily="2" charset="-122"/>
                  <a:sym typeface="字魂58号-创中黑-Regular" panose="00000500000000000000" pitchFamily="2" charset="-122"/>
                </a:endParaRPr>
              </a:p>
            </p:txBody>
          </p:sp>
          <p:sp>
            <p:nvSpPr>
              <p:cNvPr id="11" name="矩形 10"/>
              <p:cNvSpPr/>
              <p:nvPr/>
            </p:nvSpPr>
            <p:spPr>
              <a:xfrm>
                <a:off x="0" y="2030185"/>
                <a:ext cx="12192000" cy="1356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latin typeface="字魂58号-创中黑-Regular" panose="00000500000000000000" pitchFamily="2" charset="-122"/>
                  <a:ea typeface="字魂58号-创中黑-Regular" panose="00000500000000000000" pitchFamily="2" charset="-122"/>
                  <a:sym typeface="字魂58号-创中黑-Regular" panose="00000500000000000000" pitchFamily="2" charset="-122"/>
                </a:endParaRPr>
              </a:p>
            </p:txBody>
          </p:sp>
          <p:sp>
            <p:nvSpPr>
              <p:cNvPr id="12" name="矩形 11"/>
              <p:cNvSpPr/>
              <p:nvPr/>
            </p:nvSpPr>
            <p:spPr>
              <a:xfrm>
                <a:off x="0" y="2102193"/>
                <a:ext cx="12192000" cy="2694959"/>
              </a:xfrm>
              <a:prstGeom prst="rect">
                <a:avLst/>
              </a:prstGeom>
              <a:solidFill>
                <a:srgbClr val="C2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latin typeface="字魂58号-创中黑-Regular" panose="00000500000000000000" pitchFamily="2" charset="-122"/>
                  <a:ea typeface="字魂58号-创中黑-Regular" panose="00000500000000000000" pitchFamily="2" charset="-122"/>
                  <a:sym typeface="字魂58号-创中黑-Regular" panose="00000500000000000000" pitchFamily="2" charset="-122"/>
                </a:endParaRPr>
              </a:p>
            </p:txBody>
          </p:sp>
        </p:grpSp>
        <p:sp>
          <p:nvSpPr>
            <p:cNvPr id="4" name="文本框 3"/>
            <p:cNvSpPr txBox="1"/>
            <p:nvPr/>
          </p:nvSpPr>
          <p:spPr>
            <a:xfrm>
              <a:off x="667" y="4403"/>
              <a:ext cx="17809" cy="1919"/>
            </a:xfrm>
            <a:prstGeom prst="rect">
              <a:avLst/>
            </a:prstGeom>
            <a:noFill/>
          </p:spPr>
          <p:txBody>
            <a:bodyPr wrap="square" rtlCol="0">
              <a:spAutoFit/>
            </a:bodyPr>
            <a:p>
              <a:r>
                <a:rPr lang="en-US" altLang="zh-CN" sz="3050" b="1">
                  <a:solidFill>
                    <a:schemeClr val="bg1"/>
                  </a:solidFill>
                </a:rPr>
                <a:t>      </a:t>
              </a:r>
              <a:r>
                <a:rPr lang="zh-CN" altLang="en-US" sz="2800" b="1">
                  <a:solidFill>
                    <a:schemeClr val="bg1"/>
                  </a:solidFill>
                </a:rPr>
                <a:t>三</a:t>
              </a:r>
              <a:r>
                <a:rPr lang="en-US" altLang="zh-CN" sz="2400" b="1">
                  <a:solidFill>
                    <a:schemeClr val="bg1"/>
                  </a:solidFill>
                </a:rPr>
                <a:t>  </a:t>
              </a:r>
              <a:r>
                <a:rPr lang="zh-CN" altLang="en-US" sz="2400" b="1" dirty="0">
                  <a:solidFill>
                    <a:schemeClr val="bg1"/>
                  </a:solidFill>
                  <a:latin typeface="黑体" panose="02010609060101010101" charset="-122"/>
                  <a:cs typeface="黑体" panose="02010609060101010101" charset="-122"/>
                  <a:sym typeface="+mn-ea"/>
                </a:rPr>
                <a:t>深刻领悟</a:t>
              </a:r>
              <a:r>
                <a:rPr lang="en-US" altLang="zh-CN" sz="2400" b="1" dirty="0">
                  <a:solidFill>
                    <a:schemeClr val="bg1"/>
                  </a:solidFill>
                  <a:latin typeface="黑体" panose="02010609060101010101" charset="-122"/>
                  <a:cs typeface="黑体" panose="02010609060101010101" charset="-122"/>
                  <a:sym typeface="+mn-ea"/>
                </a:rPr>
                <a:t>“</a:t>
              </a:r>
              <a:r>
                <a:rPr lang="zh-CN" altLang="en-US" sz="2400" b="1" dirty="0">
                  <a:solidFill>
                    <a:schemeClr val="bg1"/>
                  </a:solidFill>
                  <a:latin typeface="黑体" panose="02010609060101010101" charset="-122"/>
                  <a:cs typeface="黑体" panose="02010609060101010101" charset="-122"/>
                  <a:sym typeface="+mn-ea"/>
                </a:rPr>
                <a:t>两个确立</a:t>
              </a:r>
              <a:r>
                <a:rPr lang="en-US" altLang="zh-CN" sz="2400" b="1" dirty="0">
                  <a:solidFill>
                    <a:schemeClr val="bg1"/>
                  </a:solidFill>
                  <a:latin typeface="黑体" panose="02010609060101010101" charset="-122"/>
                  <a:cs typeface="黑体" panose="02010609060101010101" charset="-122"/>
                  <a:sym typeface="+mn-ea"/>
                </a:rPr>
                <a:t>”</a:t>
              </a:r>
              <a:r>
                <a:rPr lang="zh-CN" altLang="en-US" sz="2400" b="1" dirty="0">
                  <a:solidFill>
                    <a:schemeClr val="bg1"/>
                  </a:solidFill>
                  <a:latin typeface="黑体" panose="02010609060101010101" charset="-122"/>
                  <a:cs typeface="黑体" panose="02010609060101010101" charset="-122"/>
                  <a:sym typeface="+mn-ea"/>
                </a:rPr>
                <a:t>的决定性意义，学习贯彻习近平新时代中国特色社会主义思</a:t>
              </a:r>
              <a:endParaRPr lang="zh-CN" altLang="en-US" sz="2400" b="1" dirty="0">
                <a:solidFill>
                  <a:schemeClr val="bg1"/>
                </a:solidFill>
                <a:latin typeface="黑体" panose="02010609060101010101" charset="-122"/>
                <a:cs typeface="黑体" panose="02010609060101010101" charset="-122"/>
                <a:sym typeface="+mn-ea"/>
              </a:endParaRPr>
            </a:p>
          </p:txBody>
        </p:sp>
      </p:grpSp>
      <p:grpSp>
        <p:nvGrpSpPr>
          <p:cNvPr id="6" name="组合 5"/>
          <p:cNvGrpSpPr/>
          <p:nvPr/>
        </p:nvGrpSpPr>
        <p:grpSpPr>
          <a:xfrm>
            <a:off x="6602856" y="88628"/>
            <a:ext cx="2453974" cy="576807"/>
            <a:chOff x="6766614" y="234659"/>
            <a:chExt cx="5014844" cy="1202430"/>
          </a:xfrm>
        </p:grpSpPr>
        <p:sp>
          <p:nvSpPr>
            <p:cNvPr id="7" name="任意多边形 6"/>
            <p:cNvSpPr/>
            <p:nvPr/>
          </p:nvSpPr>
          <p:spPr>
            <a:xfrm>
              <a:off x="8998210" y="428949"/>
              <a:ext cx="2769264" cy="549901"/>
            </a:xfrm>
            <a:custGeom>
              <a:avLst/>
              <a:gdLst/>
              <a:ahLst/>
              <a:cxnLst/>
              <a:rect l="l" t="t" r="r" b="b"/>
              <a:pathLst>
                <a:path w="2769264" h="549901">
                  <a:moveTo>
                    <a:pt x="1278713" y="374284"/>
                  </a:moveTo>
                  <a:lnTo>
                    <a:pt x="1332496" y="430811"/>
                  </a:lnTo>
                  <a:cubicBezTo>
                    <a:pt x="1267371" y="473618"/>
                    <a:pt x="1204259" y="512034"/>
                    <a:pt x="1143158" y="546060"/>
                  </a:cubicBezTo>
                  <a:cubicBezTo>
                    <a:pt x="1129987" y="524839"/>
                    <a:pt x="1114987" y="503070"/>
                    <a:pt x="1098157" y="480752"/>
                  </a:cubicBezTo>
                  <a:cubicBezTo>
                    <a:pt x="1155964" y="453312"/>
                    <a:pt x="1216149" y="417823"/>
                    <a:pt x="1278713" y="374284"/>
                  </a:cubicBezTo>
                  <a:close/>
                  <a:moveTo>
                    <a:pt x="1457623" y="370991"/>
                  </a:moveTo>
                  <a:cubicBezTo>
                    <a:pt x="1526041" y="408676"/>
                    <a:pt x="1587872" y="444531"/>
                    <a:pt x="1643119" y="478557"/>
                  </a:cubicBezTo>
                  <a:lnTo>
                    <a:pt x="1592629" y="543316"/>
                  </a:lnTo>
                  <a:cubicBezTo>
                    <a:pt x="1543968" y="508924"/>
                    <a:pt x="1483966" y="469959"/>
                    <a:pt x="1412621" y="426421"/>
                  </a:cubicBezTo>
                  <a:close/>
                  <a:moveTo>
                    <a:pt x="838024" y="291415"/>
                  </a:moveTo>
                  <a:lnTo>
                    <a:pt x="838024" y="360015"/>
                  </a:lnTo>
                  <a:lnTo>
                    <a:pt x="891806" y="360015"/>
                  </a:lnTo>
                  <a:cubicBezTo>
                    <a:pt x="877355" y="343551"/>
                    <a:pt x="864549" y="329831"/>
                    <a:pt x="853390" y="318855"/>
                  </a:cubicBezTo>
                  <a:lnTo>
                    <a:pt x="885221" y="291415"/>
                  </a:lnTo>
                  <a:close/>
                  <a:moveTo>
                    <a:pt x="2393882" y="261231"/>
                  </a:moveTo>
                  <a:lnTo>
                    <a:pt x="2393882" y="325989"/>
                  </a:lnTo>
                  <a:lnTo>
                    <a:pt x="2594196" y="325989"/>
                  </a:lnTo>
                  <a:lnTo>
                    <a:pt x="2594196" y="261231"/>
                  </a:lnTo>
                  <a:close/>
                  <a:moveTo>
                    <a:pt x="2319245" y="199765"/>
                  </a:moveTo>
                  <a:lnTo>
                    <a:pt x="2669382" y="199765"/>
                  </a:lnTo>
                  <a:lnTo>
                    <a:pt x="2669382" y="387455"/>
                  </a:lnTo>
                  <a:lnTo>
                    <a:pt x="2592549" y="387455"/>
                  </a:lnTo>
                  <a:lnTo>
                    <a:pt x="2592549" y="447275"/>
                  </a:lnTo>
                  <a:cubicBezTo>
                    <a:pt x="2592549" y="463373"/>
                    <a:pt x="2600964" y="471422"/>
                    <a:pt x="2617794" y="471422"/>
                  </a:cubicBezTo>
                  <a:lnTo>
                    <a:pt x="2662247" y="471422"/>
                  </a:lnTo>
                  <a:cubicBezTo>
                    <a:pt x="2679443" y="471422"/>
                    <a:pt x="2690236" y="460446"/>
                    <a:pt x="2694626" y="438494"/>
                  </a:cubicBezTo>
                  <a:cubicBezTo>
                    <a:pt x="2697554" y="422396"/>
                    <a:pt x="2700663" y="403737"/>
                    <a:pt x="2703956" y="382516"/>
                  </a:cubicBezTo>
                  <a:cubicBezTo>
                    <a:pt x="2725908" y="391663"/>
                    <a:pt x="2747677" y="399895"/>
                    <a:pt x="2769264" y="407212"/>
                  </a:cubicBezTo>
                  <a:cubicBezTo>
                    <a:pt x="2766337" y="425140"/>
                    <a:pt x="2762678" y="442885"/>
                    <a:pt x="2758288" y="460446"/>
                  </a:cubicBezTo>
                  <a:cubicBezTo>
                    <a:pt x="2746580" y="509473"/>
                    <a:pt x="2720604" y="533986"/>
                    <a:pt x="2680358" y="533986"/>
                  </a:cubicBezTo>
                  <a:lnTo>
                    <a:pt x="2587610" y="533986"/>
                  </a:lnTo>
                  <a:cubicBezTo>
                    <a:pt x="2541144" y="533986"/>
                    <a:pt x="2517912" y="512949"/>
                    <a:pt x="2517912" y="470874"/>
                  </a:cubicBezTo>
                  <a:lnTo>
                    <a:pt x="2517912" y="387455"/>
                  </a:lnTo>
                  <a:lnTo>
                    <a:pt x="2466873" y="387455"/>
                  </a:lnTo>
                  <a:cubicBezTo>
                    <a:pt x="2443091" y="480386"/>
                    <a:pt x="2375223" y="534535"/>
                    <a:pt x="2263267" y="549901"/>
                  </a:cubicBezTo>
                  <a:cubicBezTo>
                    <a:pt x="2252657" y="523925"/>
                    <a:pt x="2241680" y="500509"/>
                    <a:pt x="2230339" y="479654"/>
                  </a:cubicBezTo>
                  <a:cubicBezTo>
                    <a:pt x="2319977" y="467581"/>
                    <a:pt x="2373760" y="436848"/>
                    <a:pt x="2391687" y="387455"/>
                  </a:cubicBezTo>
                  <a:lnTo>
                    <a:pt x="2319245" y="387455"/>
                  </a:lnTo>
                  <a:close/>
                  <a:moveTo>
                    <a:pt x="288122" y="175068"/>
                  </a:moveTo>
                  <a:lnTo>
                    <a:pt x="288122" y="293610"/>
                  </a:lnTo>
                  <a:lnTo>
                    <a:pt x="411603" y="293610"/>
                  </a:lnTo>
                  <a:lnTo>
                    <a:pt x="411603" y="175068"/>
                  </a:lnTo>
                  <a:close/>
                  <a:moveTo>
                    <a:pt x="81223" y="175068"/>
                  </a:moveTo>
                  <a:lnTo>
                    <a:pt x="81223" y="293610"/>
                  </a:lnTo>
                  <a:lnTo>
                    <a:pt x="204704" y="293610"/>
                  </a:lnTo>
                  <a:lnTo>
                    <a:pt x="204704" y="175068"/>
                  </a:lnTo>
                  <a:close/>
                  <a:moveTo>
                    <a:pt x="1301763" y="170129"/>
                  </a:moveTo>
                  <a:lnTo>
                    <a:pt x="1301763" y="293061"/>
                  </a:lnTo>
                  <a:lnTo>
                    <a:pt x="1440061" y="293061"/>
                  </a:lnTo>
                  <a:lnTo>
                    <a:pt x="1440061" y="170129"/>
                  </a:lnTo>
                  <a:close/>
                  <a:moveTo>
                    <a:pt x="1836846" y="130615"/>
                  </a:moveTo>
                  <a:lnTo>
                    <a:pt x="1904898" y="211289"/>
                  </a:lnTo>
                  <a:lnTo>
                    <a:pt x="1877458" y="228302"/>
                  </a:lnTo>
                  <a:lnTo>
                    <a:pt x="1968834" y="228302"/>
                  </a:lnTo>
                  <a:cubicBezTo>
                    <a:pt x="1990237" y="198850"/>
                    <a:pt x="2012464" y="166288"/>
                    <a:pt x="2035513" y="130615"/>
                  </a:cubicBezTo>
                  <a:close/>
                  <a:moveTo>
                    <a:pt x="658016" y="124030"/>
                  </a:moveTo>
                  <a:lnTo>
                    <a:pt x="957114" y="124030"/>
                  </a:lnTo>
                  <a:lnTo>
                    <a:pt x="957114" y="188240"/>
                  </a:lnTo>
                  <a:lnTo>
                    <a:pt x="838024" y="188240"/>
                  </a:lnTo>
                  <a:lnTo>
                    <a:pt x="838024" y="227205"/>
                  </a:lnTo>
                  <a:lnTo>
                    <a:pt x="949431" y="227205"/>
                  </a:lnTo>
                  <a:lnTo>
                    <a:pt x="949431" y="291415"/>
                  </a:lnTo>
                  <a:lnTo>
                    <a:pt x="908545" y="291415"/>
                  </a:lnTo>
                  <a:cubicBezTo>
                    <a:pt x="923728" y="304586"/>
                    <a:pt x="939004" y="318672"/>
                    <a:pt x="954370" y="333673"/>
                  </a:cubicBezTo>
                  <a:lnTo>
                    <a:pt x="925284" y="360015"/>
                  </a:lnTo>
                  <a:lnTo>
                    <a:pt x="962602" y="360015"/>
                  </a:lnTo>
                  <a:lnTo>
                    <a:pt x="962602" y="424225"/>
                  </a:lnTo>
                  <a:lnTo>
                    <a:pt x="652528" y="424225"/>
                  </a:lnTo>
                  <a:lnTo>
                    <a:pt x="652528" y="360015"/>
                  </a:lnTo>
                  <a:lnTo>
                    <a:pt x="764484" y="360015"/>
                  </a:lnTo>
                  <a:lnTo>
                    <a:pt x="764484" y="291415"/>
                  </a:lnTo>
                  <a:lnTo>
                    <a:pt x="666797" y="291415"/>
                  </a:lnTo>
                  <a:lnTo>
                    <a:pt x="666797" y="227205"/>
                  </a:lnTo>
                  <a:lnTo>
                    <a:pt x="764484" y="227205"/>
                  </a:lnTo>
                  <a:lnTo>
                    <a:pt x="764484" y="188240"/>
                  </a:lnTo>
                  <a:lnTo>
                    <a:pt x="658016" y="188240"/>
                  </a:lnTo>
                  <a:close/>
                  <a:moveTo>
                    <a:pt x="637710" y="92748"/>
                  </a:moveTo>
                  <a:lnTo>
                    <a:pt x="637710" y="453861"/>
                  </a:lnTo>
                  <a:lnTo>
                    <a:pt x="980164" y="453861"/>
                  </a:lnTo>
                  <a:lnTo>
                    <a:pt x="980164" y="92748"/>
                  </a:lnTo>
                  <a:close/>
                  <a:moveTo>
                    <a:pt x="559231" y="25245"/>
                  </a:moveTo>
                  <a:lnTo>
                    <a:pt x="1058643" y="25245"/>
                  </a:lnTo>
                  <a:lnTo>
                    <a:pt x="1058643" y="540572"/>
                  </a:lnTo>
                  <a:lnTo>
                    <a:pt x="980164" y="540572"/>
                  </a:lnTo>
                  <a:lnTo>
                    <a:pt x="980164" y="521364"/>
                  </a:lnTo>
                  <a:lnTo>
                    <a:pt x="637710" y="521364"/>
                  </a:lnTo>
                  <a:lnTo>
                    <a:pt x="637710" y="541121"/>
                  </a:lnTo>
                  <a:lnTo>
                    <a:pt x="559231" y="541121"/>
                  </a:lnTo>
                  <a:close/>
                  <a:moveTo>
                    <a:pt x="1222735" y="4390"/>
                  </a:moveTo>
                  <a:lnTo>
                    <a:pt x="1301763" y="4390"/>
                  </a:lnTo>
                  <a:lnTo>
                    <a:pt x="1301763" y="99882"/>
                  </a:lnTo>
                  <a:lnTo>
                    <a:pt x="1440061" y="99882"/>
                  </a:lnTo>
                  <a:lnTo>
                    <a:pt x="1440061" y="4390"/>
                  </a:lnTo>
                  <a:lnTo>
                    <a:pt x="1519089" y="4390"/>
                  </a:lnTo>
                  <a:lnTo>
                    <a:pt x="1519089" y="99882"/>
                  </a:lnTo>
                  <a:lnTo>
                    <a:pt x="1622813" y="99882"/>
                  </a:lnTo>
                  <a:lnTo>
                    <a:pt x="1622813" y="170129"/>
                  </a:lnTo>
                  <a:lnTo>
                    <a:pt x="1519089" y="170129"/>
                  </a:lnTo>
                  <a:lnTo>
                    <a:pt x="1519089" y="293061"/>
                  </a:lnTo>
                  <a:lnTo>
                    <a:pt x="1639826" y="293061"/>
                  </a:lnTo>
                  <a:lnTo>
                    <a:pt x="1639826" y="363308"/>
                  </a:lnTo>
                  <a:lnTo>
                    <a:pt x="1101998" y="363308"/>
                  </a:lnTo>
                  <a:lnTo>
                    <a:pt x="1101998" y="293061"/>
                  </a:lnTo>
                  <a:lnTo>
                    <a:pt x="1222735" y="293061"/>
                  </a:lnTo>
                  <a:lnTo>
                    <a:pt x="1222735" y="170129"/>
                  </a:lnTo>
                  <a:lnTo>
                    <a:pt x="1119560" y="170129"/>
                  </a:lnTo>
                  <a:lnTo>
                    <a:pt x="1119560" y="99882"/>
                  </a:lnTo>
                  <a:lnTo>
                    <a:pt x="1222735" y="99882"/>
                  </a:lnTo>
                  <a:close/>
                  <a:moveTo>
                    <a:pt x="2458092" y="3842"/>
                  </a:moveTo>
                  <a:lnTo>
                    <a:pt x="2532730" y="3842"/>
                  </a:lnTo>
                  <a:lnTo>
                    <a:pt x="2532730" y="103175"/>
                  </a:lnTo>
                  <a:lnTo>
                    <a:pt x="2611208" y="103175"/>
                  </a:lnTo>
                  <a:lnTo>
                    <a:pt x="2582670" y="77930"/>
                  </a:lnTo>
                  <a:cubicBezTo>
                    <a:pt x="2603160" y="57442"/>
                    <a:pt x="2626940" y="32928"/>
                    <a:pt x="2654015" y="4390"/>
                  </a:cubicBezTo>
                  <a:lnTo>
                    <a:pt x="2708895" y="47197"/>
                  </a:lnTo>
                  <a:cubicBezTo>
                    <a:pt x="2690236" y="66588"/>
                    <a:pt x="2671577" y="85248"/>
                    <a:pt x="2652918" y="103175"/>
                  </a:cubicBezTo>
                  <a:lnTo>
                    <a:pt x="2747860" y="103175"/>
                  </a:lnTo>
                  <a:lnTo>
                    <a:pt x="2747860" y="217326"/>
                  </a:lnTo>
                  <a:lnTo>
                    <a:pt x="2679809" y="217326"/>
                  </a:lnTo>
                  <a:lnTo>
                    <a:pt x="2679809" y="164641"/>
                  </a:lnTo>
                  <a:lnTo>
                    <a:pt x="2308818" y="164641"/>
                  </a:lnTo>
                  <a:lnTo>
                    <a:pt x="2308818" y="217326"/>
                  </a:lnTo>
                  <a:lnTo>
                    <a:pt x="2241315" y="217326"/>
                  </a:lnTo>
                  <a:lnTo>
                    <a:pt x="2241315" y="103175"/>
                  </a:lnTo>
                  <a:lnTo>
                    <a:pt x="2338453" y="103175"/>
                  </a:lnTo>
                  <a:cubicBezTo>
                    <a:pt x="2321989" y="84150"/>
                    <a:pt x="2306256" y="66405"/>
                    <a:pt x="2291256" y="49941"/>
                  </a:cubicBezTo>
                  <a:lnTo>
                    <a:pt x="2342294" y="8232"/>
                  </a:lnTo>
                  <a:cubicBezTo>
                    <a:pt x="2367540" y="33111"/>
                    <a:pt x="2390589" y="56344"/>
                    <a:pt x="2411444" y="77930"/>
                  </a:cubicBezTo>
                  <a:lnTo>
                    <a:pt x="2379064" y="103175"/>
                  </a:lnTo>
                  <a:lnTo>
                    <a:pt x="2458092" y="103175"/>
                  </a:lnTo>
                  <a:close/>
                  <a:moveTo>
                    <a:pt x="204704" y="2195"/>
                  </a:moveTo>
                  <a:lnTo>
                    <a:pt x="288122" y="2195"/>
                  </a:lnTo>
                  <a:lnTo>
                    <a:pt x="288122" y="99334"/>
                  </a:lnTo>
                  <a:lnTo>
                    <a:pt x="492826" y="99334"/>
                  </a:lnTo>
                  <a:lnTo>
                    <a:pt x="492826" y="407212"/>
                  </a:lnTo>
                  <a:lnTo>
                    <a:pt x="411603" y="407212"/>
                  </a:lnTo>
                  <a:lnTo>
                    <a:pt x="411603" y="369345"/>
                  </a:lnTo>
                  <a:lnTo>
                    <a:pt x="288122" y="369345"/>
                  </a:lnTo>
                  <a:lnTo>
                    <a:pt x="288122" y="546060"/>
                  </a:lnTo>
                  <a:lnTo>
                    <a:pt x="204704" y="546060"/>
                  </a:lnTo>
                  <a:lnTo>
                    <a:pt x="204704" y="369345"/>
                  </a:lnTo>
                  <a:lnTo>
                    <a:pt x="81223" y="369345"/>
                  </a:lnTo>
                  <a:lnTo>
                    <a:pt x="81223" y="408859"/>
                  </a:lnTo>
                  <a:lnTo>
                    <a:pt x="0" y="408859"/>
                  </a:lnTo>
                  <a:lnTo>
                    <a:pt x="0" y="99334"/>
                  </a:lnTo>
                  <a:lnTo>
                    <a:pt x="204704" y="99334"/>
                  </a:lnTo>
                  <a:close/>
                  <a:moveTo>
                    <a:pt x="1966913" y="0"/>
                  </a:moveTo>
                  <a:lnTo>
                    <a:pt x="1982554" y="61466"/>
                  </a:lnTo>
                  <a:lnTo>
                    <a:pt x="2196313" y="61466"/>
                  </a:lnTo>
                  <a:lnTo>
                    <a:pt x="2196313" y="130615"/>
                  </a:lnTo>
                  <a:lnTo>
                    <a:pt x="2044294" y="130615"/>
                  </a:lnTo>
                  <a:lnTo>
                    <a:pt x="2114541" y="164641"/>
                  </a:lnTo>
                  <a:lnTo>
                    <a:pt x="2058289" y="228302"/>
                  </a:lnTo>
                  <a:lnTo>
                    <a:pt x="2186983" y="228302"/>
                  </a:lnTo>
                  <a:lnTo>
                    <a:pt x="2186983" y="297452"/>
                  </a:lnTo>
                  <a:lnTo>
                    <a:pt x="1788003" y="297452"/>
                  </a:lnTo>
                  <a:lnTo>
                    <a:pt x="1788003" y="310623"/>
                  </a:lnTo>
                  <a:cubicBezTo>
                    <a:pt x="1788003" y="391480"/>
                    <a:pt x="1764038" y="470691"/>
                    <a:pt x="1716110" y="548255"/>
                  </a:cubicBezTo>
                  <a:cubicBezTo>
                    <a:pt x="1702572" y="533254"/>
                    <a:pt x="1683181" y="514412"/>
                    <a:pt x="1657936" y="491728"/>
                  </a:cubicBezTo>
                  <a:cubicBezTo>
                    <a:pt x="1694523" y="430994"/>
                    <a:pt x="1713732" y="367516"/>
                    <a:pt x="1715561" y="301293"/>
                  </a:cubicBezTo>
                  <a:lnTo>
                    <a:pt x="1715561" y="228302"/>
                  </a:lnTo>
                  <a:lnTo>
                    <a:pt x="1820931" y="228302"/>
                  </a:lnTo>
                  <a:cubicBezTo>
                    <a:pt x="1805748" y="209643"/>
                    <a:pt x="1787820" y="188423"/>
                    <a:pt x="1767148" y="164641"/>
                  </a:cubicBezTo>
                  <a:lnTo>
                    <a:pt x="1824224" y="130615"/>
                  </a:lnTo>
                  <a:lnTo>
                    <a:pt x="1679340" y="130615"/>
                  </a:lnTo>
                  <a:lnTo>
                    <a:pt x="1679340" y="61466"/>
                  </a:lnTo>
                  <a:lnTo>
                    <a:pt x="1898312" y="61466"/>
                  </a:lnTo>
                  <a:cubicBezTo>
                    <a:pt x="1892458" y="45002"/>
                    <a:pt x="1886422" y="28904"/>
                    <a:pt x="1880202" y="13171"/>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75">
                <a:latin typeface="字魂58号-创中黑-Regular" panose="00000500000000000000" pitchFamily="2" charset="-122"/>
                <a:ea typeface="字魂58号-创中黑-Regular" panose="00000500000000000000" pitchFamily="2" charset="-122"/>
                <a:sym typeface="字魂58号-创中黑-Regular" panose="00000500000000000000" pitchFamily="2" charset="-122"/>
              </a:endParaRPr>
            </a:p>
          </p:txBody>
        </p:sp>
        <p:sp>
          <p:nvSpPr>
            <p:cNvPr id="8" name="任意多边形 7"/>
            <p:cNvSpPr/>
            <p:nvPr/>
          </p:nvSpPr>
          <p:spPr>
            <a:xfrm>
              <a:off x="8969593" y="994665"/>
              <a:ext cx="2811865" cy="239483"/>
            </a:xfrm>
            <a:custGeom>
              <a:avLst/>
              <a:gdLst/>
              <a:ahLst/>
              <a:cxnLst/>
              <a:rect l="l" t="t" r="r" b="b"/>
              <a:pathLst>
                <a:path w="2811865" h="239483">
                  <a:moveTo>
                    <a:pt x="2759254" y="133089"/>
                  </a:moveTo>
                  <a:cubicBezTo>
                    <a:pt x="2750833" y="139253"/>
                    <a:pt x="2745950" y="144419"/>
                    <a:pt x="2744604" y="148586"/>
                  </a:cubicBezTo>
                  <a:cubicBezTo>
                    <a:pt x="2743258" y="152753"/>
                    <a:pt x="2742586" y="158744"/>
                    <a:pt x="2742586" y="166557"/>
                  </a:cubicBezTo>
                  <a:cubicBezTo>
                    <a:pt x="2742586" y="175499"/>
                    <a:pt x="2743172" y="181272"/>
                    <a:pt x="2744344" y="183877"/>
                  </a:cubicBezTo>
                  <a:cubicBezTo>
                    <a:pt x="2745516" y="186481"/>
                    <a:pt x="2747838" y="187784"/>
                    <a:pt x="2751311" y="187784"/>
                  </a:cubicBezTo>
                  <a:cubicBezTo>
                    <a:pt x="2754610" y="187784"/>
                    <a:pt x="2756758" y="186764"/>
                    <a:pt x="2757757" y="184723"/>
                  </a:cubicBezTo>
                  <a:cubicBezTo>
                    <a:pt x="2758755" y="182683"/>
                    <a:pt x="2759254" y="177322"/>
                    <a:pt x="2759254" y="168641"/>
                  </a:cubicBezTo>
                  <a:close/>
                  <a:moveTo>
                    <a:pt x="1501954" y="133089"/>
                  </a:moveTo>
                  <a:cubicBezTo>
                    <a:pt x="1493533" y="139253"/>
                    <a:pt x="1488650" y="144419"/>
                    <a:pt x="1487304" y="148586"/>
                  </a:cubicBezTo>
                  <a:cubicBezTo>
                    <a:pt x="1485959" y="152753"/>
                    <a:pt x="1485286" y="158744"/>
                    <a:pt x="1485286" y="166557"/>
                  </a:cubicBezTo>
                  <a:cubicBezTo>
                    <a:pt x="1485286" y="175499"/>
                    <a:pt x="1485872" y="181272"/>
                    <a:pt x="1487044" y="183877"/>
                  </a:cubicBezTo>
                  <a:cubicBezTo>
                    <a:pt x="1488216" y="186481"/>
                    <a:pt x="1490538" y="187784"/>
                    <a:pt x="1494011" y="187784"/>
                  </a:cubicBezTo>
                  <a:cubicBezTo>
                    <a:pt x="1497310" y="187784"/>
                    <a:pt x="1499458" y="186764"/>
                    <a:pt x="1500457" y="184723"/>
                  </a:cubicBezTo>
                  <a:cubicBezTo>
                    <a:pt x="1501455" y="182683"/>
                    <a:pt x="1501954" y="177322"/>
                    <a:pt x="1501954" y="168641"/>
                  </a:cubicBezTo>
                  <a:close/>
                  <a:moveTo>
                    <a:pt x="1982911" y="69930"/>
                  </a:moveTo>
                  <a:cubicBezTo>
                    <a:pt x="1979786" y="69930"/>
                    <a:pt x="1977702" y="71081"/>
                    <a:pt x="1976660" y="73381"/>
                  </a:cubicBezTo>
                  <a:cubicBezTo>
                    <a:pt x="1975619" y="75682"/>
                    <a:pt x="1975098" y="81260"/>
                    <a:pt x="1975098" y="90115"/>
                  </a:cubicBezTo>
                  <a:lnTo>
                    <a:pt x="1975098" y="168120"/>
                  </a:lnTo>
                  <a:cubicBezTo>
                    <a:pt x="1975098" y="176281"/>
                    <a:pt x="1975619" y="181598"/>
                    <a:pt x="1976660" y="184072"/>
                  </a:cubicBezTo>
                  <a:cubicBezTo>
                    <a:pt x="1977702" y="186547"/>
                    <a:pt x="1979742" y="187784"/>
                    <a:pt x="1982781" y="187784"/>
                  </a:cubicBezTo>
                  <a:cubicBezTo>
                    <a:pt x="1985906" y="187784"/>
                    <a:pt x="1987968" y="186655"/>
                    <a:pt x="1988966" y="184398"/>
                  </a:cubicBezTo>
                  <a:cubicBezTo>
                    <a:pt x="1989965" y="182141"/>
                    <a:pt x="1990464" y="177279"/>
                    <a:pt x="1990464" y="169813"/>
                  </a:cubicBezTo>
                  <a:lnTo>
                    <a:pt x="1990464" y="90115"/>
                  </a:lnTo>
                  <a:cubicBezTo>
                    <a:pt x="1990464" y="81260"/>
                    <a:pt x="1989987" y="75682"/>
                    <a:pt x="1989032" y="73381"/>
                  </a:cubicBezTo>
                  <a:cubicBezTo>
                    <a:pt x="1988077" y="71081"/>
                    <a:pt x="1986036" y="69930"/>
                    <a:pt x="1982911" y="69930"/>
                  </a:cubicBezTo>
                  <a:close/>
                  <a:moveTo>
                    <a:pt x="211261" y="69930"/>
                  </a:moveTo>
                  <a:cubicBezTo>
                    <a:pt x="208136" y="69930"/>
                    <a:pt x="206052" y="71081"/>
                    <a:pt x="205010" y="73381"/>
                  </a:cubicBezTo>
                  <a:cubicBezTo>
                    <a:pt x="203969" y="75682"/>
                    <a:pt x="203448" y="81260"/>
                    <a:pt x="203448" y="90115"/>
                  </a:cubicBezTo>
                  <a:lnTo>
                    <a:pt x="203448" y="168120"/>
                  </a:lnTo>
                  <a:cubicBezTo>
                    <a:pt x="203448" y="176281"/>
                    <a:pt x="203969" y="181598"/>
                    <a:pt x="205010" y="184072"/>
                  </a:cubicBezTo>
                  <a:cubicBezTo>
                    <a:pt x="206052" y="186547"/>
                    <a:pt x="208092" y="187784"/>
                    <a:pt x="211131" y="187784"/>
                  </a:cubicBezTo>
                  <a:cubicBezTo>
                    <a:pt x="214256" y="187784"/>
                    <a:pt x="216318" y="186655"/>
                    <a:pt x="217317" y="184398"/>
                  </a:cubicBezTo>
                  <a:cubicBezTo>
                    <a:pt x="218315" y="182141"/>
                    <a:pt x="218814" y="177279"/>
                    <a:pt x="218814" y="169813"/>
                  </a:cubicBezTo>
                  <a:lnTo>
                    <a:pt x="218814" y="90115"/>
                  </a:lnTo>
                  <a:cubicBezTo>
                    <a:pt x="218814" y="81260"/>
                    <a:pt x="218337" y="75682"/>
                    <a:pt x="217382" y="73381"/>
                  </a:cubicBezTo>
                  <a:cubicBezTo>
                    <a:pt x="216427" y="71081"/>
                    <a:pt x="214387" y="69930"/>
                    <a:pt x="211261" y="69930"/>
                  </a:cubicBezTo>
                  <a:close/>
                  <a:moveTo>
                    <a:pt x="2486024" y="42453"/>
                  </a:moveTo>
                  <a:lnTo>
                    <a:pt x="2540198" y="42453"/>
                  </a:lnTo>
                  <a:lnTo>
                    <a:pt x="2540198" y="215261"/>
                  </a:lnTo>
                  <a:lnTo>
                    <a:pt x="2486024" y="215261"/>
                  </a:lnTo>
                  <a:close/>
                  <a:moveTo>
                    <a:pt x="1760711" y="42453"/>
                  </a:moveTo>
                  <a:lnTo>
                    <a:pt x="1808471" y="42453"/>
                  </a:lnTo>
                  <a:lnTo>
                    <a:pt x="1825758" y="159134"/>
                  </a:lnTo>
                  <a:lnTo>
                    <a:pt x="1834190" y="42453"/>
                  </a:lnTo>
                  <a:lnTo>
                    <a:pt x="1881787" y="42453"/>
                  </a:lnTo>
                  <a:lnTo>
                    <a:pt x="1866754" y="167473"/>
                  </a:lnTo>
                  <a:cubicBezTo>
                    <a:pt x="1864376" y="187264"/>
                    <a:pt x="1862384" y="200763"/>
                    <a:pt x="1860778" y="207968"/>
                  </a:cubicBezTo>
                  <a:cubicBezTo>
                    <a:pt x="1859172" y="215174"/>
                    <a:pt x="1856503" y="221121"/>
                    <a:pt x="1852770" y="225809"/>
                  </a:cubicBezTo>
                  <a:cubicBezTo>
                    <a:pt x="1849038" y="230497"/>
                    <a:pt x="1843852" y="233948"/>
                    <a:pt x="1837211" y="236162"/>
                  </a:cubicBezTo>
                  <a:cubicBezTo>
                    <a:pt x="1830570" y="238376"/>
                    <a:pt x="1819958" y="239483"/>
                    <a:pt x="1805374" y="239483"/>
                  </a:cubicBezTo>
                  <a:lnTo>
                    <a:pt x="1773473" y="239483"/>
                  </a:lnTo>
                  <a:lnTo>
                    <a:pt x="1773473" y="211875"/>
                  </a:lnTo>
                  <a:cubicBezTo>
                    <a:pt x="1781647" y="211875"/>
                    <a:pt x="1786908" y="211463"/>
                    <a:pt x="1789256" y="210638"/>
                  </a:cubicBezTo>
                  <a:cubicBezTo>
                    <a:pt x="1791604" y="209813"/>
                    <a:pt x="1792779" y="207968"/>
                    <a:pt x="1792779" y="205104"/>
                  </a:cubicBezTo>
                  <a:cubicBezTo>
                    <a:pt x="1792779" y="203715"/>
                    <a:pt x="1791692" y="197681"/>
                    <a:pt x="1789519" y="187002"/>
                  </a:cubicBezTo>
                  <a:close/>
                  <a:moveTo>
                    <a:pt x="990600" y="42453"/>
                  </a:moveTo>
                  <a:lnTo>
                    <a:pt x="1044773" y="42453"/>
                  </a:lnTo>
                  <a:lnTo>
                    <a:pt x="1044773" y="215261"/>
                  </a:lnTo>
                  <a:lnTo>
                    <a:pt x="990600" y="215261"/>
                  </a:lnTo>
                  <a:close/>
                  <a:moveTo>
                    <a:pt x="704068" y="42453"/>
                  </a:moveTo>
                  <a:lnTo>
                    <a:pt x="756679" y="42453"/>
                  </a:lnTo>
                  <a:lnTo>
                    <a:pt x="756679" y="160046"/>
                  </a:lnTo>
                  <a:cubicBezTo>
                    <a:pt x="756679" y="173502"/>
                    <a:pt x="757092" y="181489"/>
                    <a:pt x="757916" y="184007"/>
                  </a:cubicBezTo>
                  <a:cubicBezTo>
                    <a:pt x="758741" y="186525"/>
                    <a:pt x="760976" y="187784"/>
                    <a:pt x="764623" y="187784"/>
                  </a:cubicBezTo>
                  <a:cubicBezTo>
                    <a:pt x="768530" y="187784"/>
                    <a:pt x="770852" y="186481"/>
                    <a:pt x="771590" y="183877"/>
                  </a:cubicBezTo>
                  <a:cubicBezTo>
                    <a:pt x="772328" y="181272"/>
                    <a:pt x="772697" y="172895"/>
                    <a:pt x="772697" y="158744"/>
                  </a:cubicBezTo>
                  <a:lnTo>
                    <a:pt x="772697" y="42453"/>
                  </a:lnTo>
                  <a:lnTo>
                    <a:pt x="825307" y="42453"/>
                  </a:lnTo>
                  <a:lnTo>
                    <a:pt x="825307" y="215261"/>
                  </a:lnTo>
                  <a:lnTo>
                    <a:pt x="771785" y="215261"/>
                  </a:lnTo>
                  <a:lnTo>
                    <a:pt x="772697" y="200904"/>
                  </a:lnTo>
                  <a:cubicBezTo>
                    <a:pt x="769050" y="206731"/>
                    <a:pt x="764558" y="211102"/>
                    <a:pt x="759218" y="214016"/>
                  </a:cubicBezTo>
                  <a:cubicBezTo>
                    <a:pt x="753879" y="216930"/>
                    <a:pt x="747737" y="218386"/>
                    <a:pt x="740792" y="218386"/>
                  </a:cubicBezTo>
                  <a:cubicBezTo>
                    <a:pt x="732891" y="218386"/>
                    <a:pt x="726337" y="216997"/>
                    <a:pt x="721128" y="214219"/>
                  </a:cubicBezTo>
                  <a:cubicBezTo>
                    <a:pt x="715919" y="211441"/>
                    <a:pt x="712077" y="207751"/>
                    <a:pt x="709603" y="203150"/>
                  </a:cubicBezTo>
                  <a:cubicBezTo>
                    <a:pt x="707129" y="198549"/>
                    <a:pt x="705588" y="193752"/>
                    <a:pt x="704980" y="188760"/>
                  </a:cubicBezTo>
                  <a:cubicBezTo>
                    <a:pt x="704372" y="183768"/>
                    <a:pt x="704068" y="173850"/>
                    <a:pt x="704068" y="159004"/>
                  </a:cubicBezTo>
                  <a:close/>
                  <a:moveTo>
                    <a:pt x="1361312" y="40500"/>
                  </a:moveTo>
                  <a:lnTo>
                    <a:pt x="1361312" y="94152"/>
                  </a:lnTo>
                  <a:cubicBezTo>
                    <a:pt x="1362875" y="94239"/>
                    <a:pt x="1364220" y="94282"/>
                    <a:pt x="1365349" y="94282"/>
                  </a:cubicBezTo>
                  <a:cubicBezTo>
                    <a:pt x="1370384" y="94282"/>
                    <a:pt x="1373878" y="93045"/>
                    <a:pt x="1375832" y="90571"/>
                  </a:cubicBezTo>
                  <a:cubicBezTo>
                    <a:pt x="1377785" y="88097"/>
                    <a:pt x="1378762" y="82953"/>
                    <a:pt x="1378762" y="75139"/>
                  </a:cubicBezTo>
                  <a:lnTo>
                    <a:pt x="1378762" y="57820"/>
                  </a:lnTo>
                  <a:cubicBezTo>
                    <a:pt x="1378762" y="50614"/>
                    <a:pt x="1377633" y="45926"/>
                    <a:pt x="1375376" y="43755"/>
                  </a:cubicBezTo>
                  <a:cubicBezTo>
                    <a:pt x="1373119" y="41585"/>
                    <a:pt x="1368431" y="40500"/>
                    <a:pt x="1361312" y="40500"/>
                  </a:cubicBezTo>
                  <a:close/>
                  <a:moveTo>
                    <a:pt x="2752613" y="39328"/>
                  </a:moveTo>
                  <a:cubicBezTo>
                    <a:pt x="2770410" y="39328"/>
                    <a:pt x="2783824" y="42475"/>
                    <a:pt x="2792852" y="48769"/>
                  </a:cubicBezTo>
                  <a:cubicBezTo>
                    <a:pt x="2801881" y="55063"/>
                    <a:pt x="2807308" y="62790"/>
                    <a:pt x="2809131" y="71949"/>
                  </a:cubicBezTo>
                  <a:cubicBezTo>
                    <a:pt x="2810954" y="81108"/>
                    <a:pt x="2811865" y="99969"/>
                    <a:pt x="2811865" y="128531"/>
                  </a:cubicBezTo>
                  <a:lnTo>
                    <a:pt x="2811865" y="215261"/>
                  </a:lnTo>
                  <a:lnTo>
                    <a:pt x="2760687" y="215261"/>
                  </a:lnTo>
                  <a:lnTo>
                    <a:pt x="2760687" y="199862"/>
                  </a:lnTo>
                  <a:cubicBezTo>
                    <a:pt x="2757475" y="206037"/>
                    <a:pt x="2753330" y="210668"/>
                    <a:pt x="2748250" y="213755"/>
                  </a:cubicBezTo>
                  <a:cubicBezTo>
                    <a:pt x="2743172" y="216843"/>
                    <a:pt x="2737116" y="218386"/>
                    <a:pt x="2730084" y="218386"/>
                  </a:cubicBezTo>
                  <a:cubicBezTo>
                    <a:pt x="2720882" y="218386"/>
                    <a:pt x="2712439" y="215804"/>
                    <a:pt x="2704756" y="210638"/>
                  </a:cubicBezTo>
                  <a:cubicBezTo>
                    <a:pt x="2697072" y="205473"/>
                    <a:pt x="2693231" y="194165"/>
                    <a:pt x="2693231" y="176715"/>
                  </a:cubicBezTo>
                  <a:lnTo>
                    <a:pt x="2693231" y="162520"/>
                  </a:lnTo>
                  <a:cubicBezTo>
                    <a:pt x="2693231" y="149584"/>
                    <a:pt x="2695271" y="140773"/>
                    <a:pt x="2699351" y="136085"/>
                  </a:cubicBezTo>
                  <a:cubicBezTo>
                    <a:pt x="2703432" y="131396"/>
                    <a:pt x="2713546" y="125927"/>
                    <a:pt x="2729694" y="119676"/>
                  </a:cubicBezTo>
                  <a:cubicBezTo>
                    <a:pt x="2746970" y="112905"/>
                    <a:pt x="2756216" y="108347"/>
                    <a:pt x="2757432" y="106003"/>
                  </a:cubicBezTo>
                  <a:cubicBezTo>
                    <a:pt x="2758647" y="103659"/>
                    <a:pt x="2759254" y="98884"/>
                    <a:pt x="2759254" y="91678"/>
                  </a:cubicBezTo>
                  <a:cubicBezTo>
                    <a:pt x="2759254" y="82649"/>
                    <a:pt x="2758582" y="76767"/>
                    <a:pt x="2757236" y="74032"/>
                  </a:cubicBezTo>
                  <a:cubicBezTo>
                    <a:pt x="2755890" y="71298"/>
                    <a:pt x="2753655" y="69930"/>
                    <a:pt x="2750530" y="69930"/>
                  </a:cubicBezTo>
                  <a:cubicBezTo>
                    <a:pt x="2746970" y="69930"/>
                    <a:pt x="2744756" y="71081"/>
                    <a:pt x="2743888" y="73381"/>
                  </a:cubicBezTo>
                  <a:cubicBezTo>
                    <a:pt x="2743020" y="75682"/>
                    <a:pt x="2742586" y="81651"/>
                    <a:pt x="2742586" y="91287"/>
                  </a:cubicBezTo>
                  <a:lnTo>
                    <a:pt x="2742586" y="109388"/>
                  </a:lnTo>
                  <a:lnTo>
                    <a:pt x="2693231" y="109388"/>
                  </a:lnTo>
                  <a:lnTo>
                    <a:pt x="2693231" y="97798"/>
                  </a:lnTo>
                  <a:cubicBezTo>
                    <a:pt x="2693231" y="84429"/>
                    <a:pt x="2694772" y="74119"/>
                    <a:pt x="2697854" y="66870"/>
                  </a:cubicBezTo>
                  <a:cubicBezTo>
                    <a:pt x="2700936" y="59621"/>
                    <a:pt x="2707121" y="53218"/>
                    <a:pt x="2716411" y="47662"/>
                  </a:cubicBezTo>
                  <a:cubicBezTo>
                    <a:pt x="2725700" y="42106"/>
                    <a:pt x="2737768" y="39328"/>
                    <a:pt x="2752613" y="39328"/>
                  </a:cubicBezTo>
                  <a:close/>
                  <a:moveTo>
                    <a:pt x="2638388" y="39328"/>
                  </a:moveTo>
                  <a:cubicBezTo>
                    <a:pt x="2647416" y="39328"/>
                    <a:pt x="2654796" y="41455"/>
                    <a:pt x="2660526" y="45709"/>
                  </a:cubicBezTo>
                  <a:cubicBezTo>
                    <a:pt x="2666256" y="49963"/>
                    <a:pt x="2669945" y="55324"/>
                    <a:pt x="2671595" y="61791"/>
                  </a:cubicBezTo>
                  <a:cubicBezTo>
                    <a:pt x="2673244" y="68259"/>
                    <a:pt x="2674069" y="79046"/>
                    <a:pt x="2674069" y="94152"/>
                  </a:cubicBezTo>
                  <a:lnTo>
                    <a:pt x="2674069" y="215261"/>
                  </a:lnTo>
                  <a:lnTo>
                    <a:pt x="2621458" y="215261"/>
                  </a:lnTo>
                  <a:lnTo>
                    <a:pt x="2621458" y="95585"/>
                  </a:lnTo>
                  <a:cubicBezTo>
                    <a:pt x="2621458" y="83691"/>
                    <a:pt x="2621068" y="76442"/>
                    <a:pt x="2620286" y="73837"/>
                  </a:cubicBezTo>
                  <a:cubicBezTo>
                    <a:pt x="2619505" y="71233"/>
                    <a:pt x="2617334" y="69930"/>
                    <a:pt x="2613775" y="69930"/>
                  </a:cubicBezTo>
                  <a:cubicBezTo>
                    <a:pt x="2610042" y="69930"/>
                    <a:pt x="2607698" y="71428"/>
                    <a:pt x="2606743" y="74423"/>
                  </a:cubicBezTo>
                  <a:cubicBezTo>
                    <a:pt x="2605788" y="77418"/>
                    <a:pt x="2605310" y="85427"/>
                    <a:pt x="2605310" y="98450"/>
                  </a:cubicBezTo>
                  <a:lnTo>
                    <a:pt x="2605310" y="215261"/>
                  </a:lnTo>
                  <a:lnTo>
                    <a:pt x="2552700" y="215261"/>
                  </a:lnTo>
                  <a:lnTo>
                    <a:pt x="2552700" y="42453"/>
                  </a:lnTo>
                  <a:lnTo>
                    <a:pt x="2606222" y="42453"/>
                  </a:lnTo>
                  <a:lnTo>
                    <a:pt x="2605310" y="58373"/>
                  </a:lnTo>
                  <a:cubicBezTo>
                    <a:pt x="2609130" y="52024"/>
                    <a:pt x="2613796" y="47263"/>
                    <a:pt x="2619310" y="44089"/>
                  </a:cubicBezTo>
                  <a:cubicBezTo>
                    <a:pt x="2624822" y="40915"/>
                    <a:pt x="2631182" y="39328"/>
                    <a:pt x="2638388" y="39328"/>
                  </a:cubicBezTo>
                  <a:close/>
                  <a:moveTo>
                    <a:pt x="1981088" y="39328"/>
                  </a:moveTo>
                  <a:cubicBezTo>
                    <a:pt x="1992895" y="39328"/>
                    <a:pt x="2003031" y="41086"/>
                    <a:pt x="2011496" y="44602"/>
                  </a:cubicBezTo>
                  <a:cubicBezTo>
                    <a:pt x="2019960" y="48118"/>
                    <a:pt x="2026493" y="52697"/>
                    <a:pt x="2031094" y="58340"/>
                  </a:cubicBezTo>
                  <a:cubicBezTo>
                    <a:pt x="2035696" y="63983"/>
                    <a:pt x="2038842" y="69800"/>
                    <a:pt x="2040536" y="75791"/>
                  </a:cubicBezTo>
                  <a:cubicBezTo>
                    <a:pt x="2042228" y="81781"/>
                    <a:pt x="2043075" y="90897"/>
                    <a:pt x="2043075" y="103138"/>
                  </a:cubicBezTo>
                  <a:lnTo>
                    <a:pt x="2043075" y="145461"/>
                  </a:lnTo>
                  <a:cubicBezTo>
                    <a:pt x="2043075" y="161001"/>
                    <a:pt x="2042294" y="172395"/>
                    <a:pt x="2040731" y="179645"/>
                  </a:cubicBezTo>
                  <a:cubicBezTo>
                    <a:pt x="2039168" y="186894"/>
                    <a:pt x="2035826" y="193665"/>
                    <a:pt x="2030704" y="199960"/>
                  </a:cubicBezTo>
                  <a:cubicBezTo>
                    <a:pt x="2025582" y="206254"/>
                    <a:pt x="2019005" y="210899"/>
                    <a:pt x="2010974" y="213894"/>
                  </a:cubicBezTo>
                  <a:cubicBezTo>
                    <a:pt x="2002944" y="216889"/>
                    <a:pt x="1993720" y="218386"/>
                    <a:pt x="1983302" y="218386"/>
                  </a:cubicBezTo>
                  <a:cubicBezTo>
                    <a:pt x="1971668" y="218386"/>
                    <a:pt x="1961815" y="217106"/>
                    <a:pt x="1953741" y="214545"/>
                  </a:cubicBezTo>
                  <a:cubicBezTo>
                    <a:pt x="1945667" y="211984"/>
                    <a:pt x="1939394" y="208120"/>
                    <a:pt x="1934923" y="202955"/>
                  </a:cubicBezTo>
                  <a:cubicBezTo>
                    <a:pt x="1930452" y="197789"/>
                    <a:pt x="1927262" y="191538"/>
                    <a:pt x="1925352" y="184203"/>
                  </a:cubicBezTo>
                  <a:cubicBezTo>
                    <a:pt x="1923442" y="176867"/>
                    <a:pt x="1922487" y="165863"/>
                    <a:pt x="1922487" y="151191"/>
                  </a:cubicBezTo>
                  <a:lnTo>
                    <a:pt x="1922487" y="106914"/>
                  </a:lnTo>
                  <a:cubicBezTo>
                    <a:pt x="1922487" y="90853"/>
                    <a:pt x="1924223" y="78308"/>
                    <a:pt x="1927696" y="69279"/>
                  </a:cubicBezTo>
                  <a:cubicBezTo>
                    <a:pt x="1931168" y="60250"/>
                    <a:pt x="1937419" y="53001"/>
                    <a:pt x="1946448" y="47532"/>
                  </a:cubicBezTo>
                  <a:cubicBezTo>
                    <a:pt x="1955477" y="42062"/>
                    <a:pt x="1967024" y="39328"/>
                    <a:pt x="1981088" y="39328"/>
                  </a:cubicBezTo>
                  <a:close/>
                  <a:moveTo>
                    <a:pt x="1655359" y="39328"/>
                  </a:moveTo>
                  <a:lnTo>
                    <a:pt x="1655359" y="100143"/>
                  </a:lnTo>
                  <a:cubicBezTo>
                    <a:pt x="1645723" y="100143"/>
                    <a:pt x="1638647" y="101445"/>
                    <a:pt x="1634133" y="104049"/>
                  </a:cubicBezTo>
                  <a:cubicBezTo>
                    <a:pt x="1629618" y="106654"/>
                    <a:pt x="1626840" y="110278"/>
                    <a:pt x="1625798" y="114923"/>
                  </a:cubicBezTo>
                  <a:cubicBezTo>
                    <a:pt x="1624756" y="119568"/>
                    <a:pt x="1624236" y="130268"/>
                    <a:pt x="1624236" y="147023"/>
                  </a:cubicBezTo>
                  <a:lnTo>
                    <a:pt x="1624236" y="215261"/>
                  </a:lnTo>
                  <a:lnTo>
                    <a:pt x="1571625" y="215261"/>
                  </a:lnTo>
                  <a:lnTo>
                    <a:pt x="1571625" y="42453"/>
                  </a:lnTo>
                  <a:lnTo>
                    <a:pt x="1624236" y="42453"/>
                  </a:lnTo>
                  <a:lnTo>
                    <a:pt x="1622152" y="65177"/>
                  </a:lnTo>
                  <a:cubicBezTo>
                    <a:pt x="1629792" y="48902"/>
                    <a:pt x="1640861" y="40285"/>
                    <a:pt x="1655359" y="39328"/>
                  </a:cubicBezTo>
                  <a:close/>
                  <a:moveTo>
                    <a:pt x="1495313" y="39328"/>
                  </a:moveTo>
                  <a:cubicBezTo>
                    <a:pt x="1513110" y="39328"/>
                    <a:pt x="1526524" y="42475"/>
                    <a:pt x="1535552" y="48769"/>
                  </a:cubicBezTo>
                  <a:cubicBezTo>
                    <a:pt x="1544581" y="55063"/>
                    <a:pt x="1550007" y="62790"/>
                    <a:pt x="1551830" y="71949"/>
                  </a:cubicBezTo>
                  <a:cubicBezTo>
                    <a:pt x="1553654" y="81108"/>
                    <a:pt x="1554565" y="99969"/>
                    <a:pt x="1554565" y="128531"/>
                  </a:cubicBezTo>
                  <a:lnTo>
                    <a:pt x="1554565" y="215261"/>
                  </a:lnTo>
                  <a:lnTo>
                    <a:pt x="1503387" y="215261"/>
                  </a:lnTo>
                  <a:lnTo>
                    <a:pt x="1503387" y="199862"/>
                  </a:lnTo>
                  <a:cubicBezTo>
                    <a:pt x="1500175" y="206037"/>
                    <a:pt x="1496029" y="210668"/>
                    <a:pt x="1490950" y="213755"/>
                  </a:cubicBezTo>
                  <a:cubicBezTo>
                    <a:pt x="1485872" y="216843"/>
                    <a:pt x="1479816" y="218386"/>
                    <a:pt x="1472784" y="218386"/>
                  </a:cubicBezTo>
                  <a:cubicBezTo>
                    <a:pt x="1463582" y="218386"/>
                    <a:pt x="1455139" y="215804"/>
                    <a:pt x="1447456" y="210638"/>
                  </a:cubicBezTo>
                  <a:cubicBezTo>
                    <a:pt x="1439772" y="205473"/>
                    <a:pt x="1435931" y="194165"/>
                    <a:pt x="1435931" y="176715"/>
                  </a:cubicBezTo>
                  <a:lnTo>
                    <a:pt x="1435931" y="162520"/>
                  </a:lnTo>
                  <a:cubicBezTo>
                    <a:pt x="1435931" y="149584"/>
                    <a:pt x="1437971" y="140773"/>
                    <a:pt x="1442051" y="136085"/>
                  </a:cubicBezTo>
                  <a:cubicBezTo>
                    <a:pt x="1446132" y="131396"/>
                    <a:pt x="1456246" y="125927"/>
                    <a:pt x="1472394" y="119676"/>
                  </a:cubicBezTo>
                  <a:cubicBezTo>
                    <a:pt x="1489670" y="112905"/>
                    <a:pt x="1498916" y="108347"/>
                    <a:pt x="1500131" y="106003"/>
                  </a:cubicBezTo>
                  <a:cubicBezTo>
                    <a:pt x="1501347" y="103659"/>
                    <a:pt x="1501954" y="98884"/>
                    <a:pt x="1501954" y="91678"/>
                  </a:cubicBezTo>
                  <a:cubicBezTo>
                    <a:pt x="1501954" y="82649"/>
                    <a:pt x="1501282" y="76767"/>
                    <a:pt x="1499936" y="74032"/>
                  </a:cubicBezTo>
                  <a:cubicBezTo>
                    <a:pt x="1498590" y="71298"/>
                    <a:pt x="1496355" y="69930"/>
                    <a:pt x="1493229" y="69930"/>
                  </a:cubicBezTo>
                  <a:cubicBezTo>
                    <a:pt x="1489670" y="69930"/>
                    <a:pt x="1487456" y="71081"/>
                    <a:pt x="1486588" y="73381"/>
                  </a:cubicBezTo>
                  <a:cubicBezTo>
                    <a:pt x="1485720" y="75682"/>
                    <a:pt x="1485286" y="81651"/>
                    <a:pt x="1485286" y="91287"/>
                  </a:cubicBezTo>
                  <a:lnTo>
                    <a:pt x="1485286" y="109388"/>
                  </a:lnTo>
                  <a:lnTo>
                    <a:pt x="1435931" y="109388"/>
                  </a:lnTo>
                  <a:lnTo>
                    <a:pt x="1435931" y="97798"/>
                  </a:lnTo>
                  <a:cubicBezTo>
                    <a:pt x="1435931" y="84429"/>
                    <a:pt x="1437472" y="74119"/>
                    <a:pt x="1440554" y="66870"/>
                  </a:cubicBezTo>
                  <a:cubicBezTo>
                    <a:pt x="1443636" y="59621"/>
                    <a:pt x="1449821" y="53218"/>
                    <a:pt x="1459110" y="47662"/>
                  </a:cubicBezTo>
                  <a:cubicBezTo>
                    <a:pt x="1468400" y="42106"/>
                    <a:pt x="1480467" y="39328"/>
                    <a:pt x="1495313" y="39328"/>
                  </a:cubicBezTo>
                  <a:close/>
                  <a:moveTo>
                    <a:pt x="1107802" y="39328"/>
                  </a:moveTo>
                  <a:cubicBezTo>
                    <a:pt x="1119262" y="39328"/>
                    <a:pt x="1129007" y="40782"/>
                    <a:pt x="1137037" y="43690"/>
                  </a:cubicBezTo>
                  <a:cubicBezTo>
                    <a:pt x="1145068" y="46598"/>
                    <a:pt x="1151232" y="50440"/>
                    <a:pt x="1155529" y="55215"/>
                  </a:cubicBezTo>
                  <a:cubicBezTo>
                    <a:pt x="1159826" y="59990"/>
                    <a:pt x="1162431" y="64418"/>
                    <a:pt x="1163343" y="68498"/>
                  </a:cubicBezTo>
                  <a:cubicBezTo>
                    <a:pt x="1164254" y="72578"/>
                    <a:pt x="1164710" y="78959"/>
                    <a:pt x="1164710" y="87641"/>
                  </a:cubicBezTo>
                  <a:lnTo>
                    <a:pt x="1164710" y="97668"/>
                  </a:lnTo>
                  <a:lnTo>
                    <a:pt x="1118090" y="97668"/>
                  </a:lnTo>
                  <a:lnTo>
                    <a:pt x="1118090" y="88292"/>
                  </a:lnTo>
                  <a:cubicBezTo>
                    <a:pt x="1118090" y="80305"/>
                    <a:pt x="1117634" y="75248"/>
                    <a:pt x="1116722" y="73121"/>
                  </a:cubicBezTo>
                  <a:cubicBezTo>
                    <a:pt x="1115811" y="70994"/>
                    <a:pt x="1113532" y="69930"/>
                    <a:pt x="1109885" y="69930"/>
                  </a:cubicBezTo>
                  <a:cubicBezTo>
                    <a:pt x="1106934" y="69930"/>
                    <a:pt x="1104720" y="70907"/>
                    <a:pt x="1103244" y="72860"/>
                  </a:cubicBezTo>
                  <a:cubicBezTo>
                    <a:pt x="1101768" y="74814"/>
                    <a:pt x="1101030" y="77744"/>
                    <a:pt x="1101030" y="81651"/>
                  </a:cubicBezTo>
                  <a:cubicBezTo>
                    <a:pt x="1101030" y="86946"/>
                    <a:pt x="1101399" y="90831"/>
                    <a:pt x="1102137" y="93306"/>
                  </a:cubicBezTo>
                  <a:cubicBezTo>
                    <a:pt x="1102875" y="95780"/>
                    <a:pt x="1105089" y="98493"/>
                    <a:pt x="1108778" y="101445"/>
                  </a:cubicBezTo>
                  <a:cubicBezTo>
                    <a:pt x="1112468" y="104397"/>
                    <a:pt x="1120043" y="108694"/>
                    <a:pt x="1131503" y="114337"/>
                  </a:cubicBezTo>
                  <a:cubicBezTo>
                    <a:pt x="1146782" y="121803"/>
                    <a:pt x="1156810" y="128835"/>
                    <a:pt x="1161584" y="135433"/>
                  </a:cubicBezTo>
                  <a:cubicBezTo>
                    <a:pt x="1166359" y="142031"/>
                    <a:pt x="1168747" y="151625"/>
                    <a:pt x="1168747" y="164213"/>
                  </a:cubicBezTo>
                  <a:cubicBezTo>
                    <a:pt x="1168747" y="178277"/>
                    <a:pt x="1166924" y="188891"/>
                    <a:pt x="1163278" y="196053"/>
                  </a:cubicBezTo>
                  <a:cubicBezTo>
                    <a:pt x="1159631" y="203215"/>
                    <a:pt x="1153532" y="208728"/>
                    <a:pt x="1144981" y="212591"/>
                  </a:cubicBezTo>
                  <a:cubicBezTo>
                    <a:pt x="1136430" y="216455"/>
                    <a:pt x="1126120" y="218386"/>
                    <a:pt x="1114052" y="218386"/>
                  </a:cubicBezTo>
                  <a:cubicBezTo>
                    <a:pt x="1100683" y="218386"/>
                    <a:pt x="1089245" y="216303"/>
                    <a:pt x="1079738" y="212136"/>
                  </a:cubicBezTo>
                  <a:cubicBezTo>
                    <a:pt x="1070232" y="207968"/>
                    <a:pt x="1063699" y="202325"/>
                    <a:pt x="1060140" y="195206"/>
                  </a:cubicBezTo>
                  <a:cubicBezTo>
                    <a:pt x="1056580" y="188088"/>
                    <a:pt x="1054800" y="177322"/>
                    <a:pt x="1054800" y="162911"/>
                  </a:cubicBezTo>
                  <a:lnTo>
                    <a:pt x="1054800" y="154576"/>
                  </a:lnTo>
                  <a:lnTo>
                    <a:pt x="1101421" y="154576"/>
                  </a:lnTo>
                  <a:lnTo>
                    <a:pt x="1101421" y="165515"/>
                  </a:lnTo>
                  <a:cubicBezTo>
                    <a:pt x="1101421" y="174805"/>
                    <a:pt x="1102007" y="180838"/>
                    <a:pt x="1103179" y="183616"/>
                  </a:cubicBezTo>
                  <a:cubicBezTo>
                    <a:pt x="1104351" y="186395"/>
                    <a:pt x="1106673" y="187784"/>
                    <a:pt x="1110146" y="187784"/>
                  </a:cubicBezTo>
                  <a:cubicBezTo>
                    <a:pt x="1113879" y="187784"/>
                    <a:pt x="1116483" y="186850"/>
                    <a:pt x="1117959" y="184984"/>
                  </a:cubicBezTo>
                  <a:cubicBezTo>
                    <a:pt x="1119435" y="183117"/>
                    <a:pt x="1120173" y="179189"/>
                    <a:pt x="1120173" y="173199"/>
                  </a:cubicBezTo>
                  <a:cubicBezTo>
                    <a:pt x="1120173" y="164951"/>
                    <a:pt x="1119218" y="159785"/>
                    <a:pt x="1117308" y="157702"/>
                  </a:cubicBezTo>
                  <a:cubicBezTo>
                    <a:pt x="1115311" y="155618"/>
                    <a:pt x="1105110" y="149454"/>
                    <a:pt x="1086706" y="139210"/>
                  </a:cubicBezTo>
                  <a:cubicBezTo>
                    <a:pt x="1071252" y="130528"/>
                    <a:pt x="1061832" y="122650"/>
                    <a:pt x="1058447" y="115574"/>
                  </a:cubicBezTo>
                  <a:cubicBezTo>
                    <a:pt x="1055061" y="108499"/>
                    <a:pt x="1053368" y="100099"/>
                    <a:pt x="1053368" y="90376"/>
                  </a:cubicBezTo>
                  <a:cubicBezTo>
                    <a:pt x="1053368" y="76572"/>
                    <a:pt x="1055191" y="66393"/>
                    <a:pt x="1058837" y="59838"/>
                  </a:cubicBezTo>
                  <a:cubicBezTo>
                    <a:pt x="1062484" y="53283"/>
                    <a:pt x="1068669" y="48226"/>
                    <a:pt x="1077394" y="44667"/>
                  </a:cubicBezTo>
                  <a:cubicBezTo>
                    <a:pt x="1086120" y="41107"/>
                    <a:pt x="1096255" y="39328"/>
                    <a:pt x="1107802" y="39328"/>
                  </a:cubicBezTo>
                  <a:close/>
                  <a:moveTo>
                    <a:pt x="933412" y="39328"/>
                  </a:moveTo>
                  <a:cubicBezTo>
                    <a:pt x="942441" y="39328"/>
                    <a:pt x="949821" y="41455"/>
                    <a:pt x="955551" y="45709"/>
                  </a:cubicBezTo>
                  <a:cubicBezTo>
                    <a:pt x="961280" y="49963"/>
                    <a:pt x="964970" y="55324"/>
                    <a:pt x="966620" y="61791"/>
                  </a:cubicBezTo>
                  <a:cubicBezTo>
                    <a:pt x="968269" y="68259"/>
                    <a:pt x="969094" y="79046"/>
                    <a:pt x="969094" y="94152"/>
                  </a:cubicBezTo>
                  <a:lnTo>
                    <a:pt x="969094" y="215261"/>
                  </a:lnTo>
                  <a:lnTo>
                    <a:pt x="916483" y="215261"/>
                  </a:lnTo>
                  <a:lnTo>
                    <a:pt x="916483" y="95585"/>
                  </a:lnTo>
                  <a:cubicBezTo>
                    <a:pt x="916483" y="83691"/>
                    <a:pt x="916093" y="76442"/>
                    <a:pt x="915311" y="73837"/>
                  </a:cubicBezTo>
                  <a:cubicBezTo>
                    <a:pt x="914530" y="71233"/>
                    <a:pt x="912360" y="69930"/>
                    <a:pt x="908800" y="69930"/>
                  </a:cubicBezTo>
                  <a:cubicBezTo>
                    <a:pt x="905067" y="69930"/>
                    <a:pt x="902723" y="71428"/>
                    <a:pt x="901768" y="74423"/>
                  </a:cubicBezTo>
                  <a:cubicBezTo>
                    <a:pt x="900813" y="77418"/>
                    <a:pt x="900335" y="85427"/>
                    <a:pt x="900335" y="98450"/>
                  </a:cubicBezTo>
                  <a:lnTo>
                    <a:pt x="900335" y="215261"/>
                  </a:lnTo>
                  <a:lnTo>
                    <a:pt x="847725" y="215261"/>
                  </a:lnTo>
                  <a:lnTo>
                    <a:pt x="847725" y="42453"/>
                  </a:lnTo>
                  <a:lnTo>
                    <a:pt x="901247" y="42453"/>
                  </a:lnTo>
                  <a:lnTo>
                    <a:pt x="900335" y="58373"/>
                  </a:lnTo>
                  <a:cubicBezTo>
                    <a:pt x="904155" y="52024"/>
                    <a:pt x="908822" y="47263"/>
                    <a:pt x="914335" y="44089"/>
                  </a:cubicBezTo>
                  <a:cubicBezTo>
                    <a:pt x="919847" y="40915"/>
                    <a:pt x="926207" y="39328"/>
                    <a:pt x="933412" y="39328"/>
                  </a:cubicBezTo>
                  <a:close/>
                  <a:moveTo>
                    <a:pt x="580206" y="39328"/>
                  </a:moveTo>
                  <a:cubicBezTo>
                    <a:pt x="594270" y="39328"/>
                    <a:pt x="605340" y="45850"/>
                    <a:pt x="613413" y="58894"/>
                  </a:cubicBezTo>
                  <a:cubicBezTo>
                    <a:pt x="617841" y="52372"/>
                    <a:pt x="622833" y="47480"/>
                    <a:pt x="628389" y="44219"/>
                  </a:cubicBezTo>
                  <a:cubicBezTo>
                    <a:pt x="633946" y="40958"/>
                    <a:pt x="640109" y="39328"/>
                    <a:pt x="646881" y="39328"/>
                  </a:cubicBezTo>
                  <a:cubicBezTo>
                    <a:pt x="655823" y="39328"/>
                    <a:pt x="663224" y="41498"/>
                    <a:pt x="669084" y="45839"/>
                  </a:cubicBezTo>
                  <a:cubicBezTo>
                    <a:pt x="674945" y="50180"/>
                    <a:pt x="678699" y="55497"/>
                    <a:pt x="680349" y="61791"/>
                  </a:cubicBezTo>
                  <a:cubicBezTo>
                    <a:pt x="681998" y="68086"/>
                    <a:pt x="682823" y="78308"/>
                    <a:pt x="682823" y="92459"/>
                  </a:cubicBezTo>
                  <a:lnTo>
                    <a:pt x="682823" y="215261"/>
                  </a:lnTo>
                  <a:lnTo>
                    <a:pt x="631775" y="215261"/>
                  </a:lnTo>
                  <a:lnTo>
                    <a:pt x="631775" y="102617"/>
                  </a:lnTo>
                  <a:cubicBezTo>
                    <a:pt x="631775" y="87858"/>
                    <a:pt x="631276" y="78721"/>
                    <a:pt x="630278" y="75204"/>
                  </a:cubicBezTo>
                  <a:cubicBezTo>
                    <a:pt x="629279" y="71688"/>
                    <a:pt x="626957" y="69930"/>
                    <a:pt x="623310" y="69930"/>
                  </a:cubicBezTo>
                  <a:cubicBezTo>
                    <a:pt x="619577" y="69930"/>
                    <a:pt x="617168" y="71667"/>
                    <a:pt x="616083" y="75139"/>
                  </a:cubicBezTo>
                  <a:cubicBezTo>
                    <a:pt x="614998" y="78612"/>
                    <a:pt x="614455" y="87771"/>
                    <a:pt x="614455" y="102617"/>
                  </a:cubicBezTo>
                  <a:lnTo>
                    <a:pt x="614455" y="215261"/>
                  </a:lnTo>
                  <a:lnTo>
                    <a:pt x="563407" y="215261"/>
                  </a:lnTo>
                  <a:lnTo>
                    <a:pt x="563407" y="105482"/>
                  </a:lnTo>
                  <a:cubicBezTo>
                    <a:pt x="563407" y="88553"/>
                    <a:pt x="562995" y="78395"/>
                    <a:pt x="562170" y="75009"/>
                  </a:cubicBezTo>
                  <a:cubicBezTo>
                    <a:pt x="561345" y="71623"/>
                    <a:pt x="559066" y="69930"/>
                    <a:pt x="555333" y="69930"/>
                  </a:cubicBezTo>
                  <a:cubicBezTo>
                    <a:pt x="552989" y="69930"/>
                    <a:pt x="550992" y="70820"/>
                    <a:pt x="549343" y="72600"/>
                  </a:cubicBezTo>
                  <a:cubicBezTo>
                    <a:pt x="547693" y="74380"/>
                    <a:pt x="546782" y="76550"/>
                    <a:pt x="546608" y="79111"/>
                  </a:cubicBezTo>
                  <a:cubicBezTo>
                    <a:pt x="546434" y="81672"/>
                    <a:pt x="546348" y="87120"/>
                    <a:pt x="546348" y="95454"/>
                  </a:cubicBezTo>
                  <a:lnTo>
                    <a:pt x="546348" y="215261"/>
                  </a:lnTo>
                  <a:lnTo>
                    <a:pt x="495300" y="215261"/>
                  </a:lnTo>
                  <a:lnTo>
                    <a:pt x="495300" y="42453"/>
                  </a:lnTo>
                  <a:lnTo>
                    <a:pt x="547259" y="42453"/>
                  </a:lnTo>
                  <a:lnTo>
                    <a:pt x="546348" y="58894"/>
                  </a:lnTo>
                  <a:cubicBezTo>
                    <a:pt x="550428" y="52372"/>
                    <a:pt x="555290" y="47480"/>
                    <a:pt x="560933" y="44219"/>
                  </a:cubicBezTo>
                  <a:cubicBezTo>
                    <a:pt x="566576" y="40958"/>
                    <a:pt x="573000" y="39328"/>
                    <a:pt x="580206" y="39328"/>
                  </a:cubicBezTo>
                  <a:close/>
                  <a:moveTo>
                    <a:pt x="370656" y="39328"/>
                  </a:moveTo>
                  <a:cubicBezTo>
                    <a:pt x="384720" y="39328"/>
                    <a:pt x="395789" y="45850"/>
                    <a:pt x="403863" y="58894"/>
                  </a:cubicBezTo>
                  <a:cubicBezTo>
                    <a:pt x="408291" y="52372"/>
                    <a:pt x="413283" y="47480"/>
                    <a:pt x="418839" y="44219"/>
                  </a:cubicBezTo>
                  <a:cubicBezTo>
                    <a:pt x="424395" y="40958"/>
                    <a:pt x="430559" y="39328"/>
                    <a:pt x="437331" y="39328"/>
                  </a:cubicBezTo>
                  <a:cubicBezTo>
                    <a:pt x="446273" y="39328"/>
                    <a:pt x="453674" y="41498"/>
                    <a:pt x="459534" y="45839"/>
                  </a:cubicBezTo>
                  <a:cubicBezTo>
                    <a:pt x="465395" y="50180"/>
                    <a:pt x="469149" y="55497"/>
                    <a:pt x="470799" y="61791"/>
                  </a:cubicBezTo>
                  <a:cubicBezTo>
                    <a:pt x="472448" y="68086"/>
                    <a:pt x="473273" y="78308"/>
                    <a:pt x="473273" y="92459"/>
                  </a:cubicBezTo>
                  <a:lnTo>
                    <a:pt x="473273" y="215261"/>
                  </a:lnTo>
                  <a:lnTo>
                    <a:pt x="422225" y="215261"/>
                  </a:lnTo>
                  <a:lnTo>
                    <a:pt x="422225" y="102617"/>
                  </a:lnTo>
                  <a:cubicBezTo>
                    <a:pt x="422225" y="87858"/>
                    <a:pt x="421726" y="78721"/>
                    <a:pt x="420727" y="75204"/>
                  </a:cubicBezTo>
                  <a:cubicBezTo>
                    <a:pt x="419729" y="71688"/>
                    <a:pt x="417407" y="69930"/>
                    <a:pt x="413760" y="69930"/>
                  </a:cubicBezTo>
                  <a:cubicBezTo>
                    <a:pt x="410027" y="69930"/>
                    <a:pt x="407618" y="71667"/>
                    <a:pt x="406533" y="75139"/>
                  </a:cubicBezTo>
                  <a:cubicBezTo>
                    <a:pt x="405448" y="78612"/>
                    <a:pt x="404905" y="87771"/>
                    <a:pt x="404905" y="102617"/>
                  </a:cubicBezTo>
                  <a:lnTo>
                    <a:pt x="404905" y="215261"/>
                  </a:lnTo>
                  <a:lnTo>
                    <a:pt x="353857" y="215261"/>
                  </a:lnTo>
                  <a:lnTo>
                    <a:pt x="353857" y="105482"/>
                  </a:lnTo>
                  <a:cubicBezTo>
                    <a:pt x="353857" y="88553"/>
                    <a:pt x="353445" y="78395"/>
                    <a:pt x="352620" y="75009"/>
                  </a:cubicBezTo>
                  <a:cubicBezTo>
                    <a:pt x="351795" y="71623"/>
                    <a:pt x="349516" y="69930"/>
                    <a:pt x="345783" y="69930"/>
                  </a:cubicBezTo>
                  <a:cubicBezTo>
                    <a:pt x="343439" y="69930"/>
                    <a:pt x="341442" y="70820"/>
                    <a:pt x="339793" y="72600"/>
                  </a:cubicBezTo>
                  <a:cubicBezTo>
                    <a:pt x="338143" y="74380"/>
                    <a:pt x="337232" y="76550"/>
                    <a:pt x="337058" y="79111"/>
                  </a:cubicBezTo>
                  <a:cubicBezTo>
                    <a:pt x="336885" y="81672"/>
                    <a:pt x="336798" y="87120"/>
                    <a:pt x="336798" y="95454"/>
                  </a:cubicBezTo>
                  <a:lnTo>
                    <a:pt x="336798" y="215261"/>
                  </a:lnTo>
                  <a:lnTo>
                    <a:pt x="285750" y="215261"/>
                  </a:lnTo>
                  <a:lnTo>
                    <a:pt x="285750" y="42453"/>
                  </a:lnTo>
                  <a:lnTo>
                    <a:pt x="337709" y="42453"/>
                  </a:lnTo>
                  <a:lnTo>
                    <a:pt x="336798" y="58894"/>
                  </a:lnTo>
                  <a:cubicBezTo>
                    <a:pt x="340878" y="52372"/>
                    <a:pt x="345740" y="47480"/>
                    <a:pt x="351383" y="44219"/>
                  </a:cubicBezTo>
                  <a:cubicBezTo>
                    <a:pt x="357026" y="40958"/>
                    <a:pt x="363450" y="39328"/>
                    <a:pt x="370656" y="39328"/>
                  </a:cubicBezTo>
                  <a:close/>
                  <a:moveTo>
                    <a:pt x="209438" y="39328"/>
                  </a:moveTo>
                  <a:cubicBezTo>
                    <a:pt x="221245" y="39328"/>
                    <a:pt x="231381" y="41086"/>
                    <a:pt x="239846" y="44602"/>
                  </a:cubicBezTo>
                  <a:cubicBezTo>
                    <a:pt x="248310" y="48118"/>
                    <a:pt x="254843" y="52697"/>
                    <a:pt x="259444" y="58340"/>
                  </a:cubicBezTo>
                  <a:cubicBezTo>
                    <a:pt x="264046" y="63983"/>
                    <a:pt x="267193" y="69800"/>
                    <a:pt x="268886" y="75791"/>
                  </a:cubicBezTo>
                  <a:cubicBezTo>
                    <a:pt x="270579" y="81781"/>
                    <a:pt x="271425" y="90897"/>
                    <a:pt x="271425" y="103138"/>
                  </a:cubicBezTo>
                  <a:lnTo>
                    <a:pt x="271425" y="145461"/>
                  </a:lnTo>
                  <a:cubicBezTo>
                    <a:pt x="271425" y="161001"/>
                    <a:pt x="270644" y="172395"/>
                    <a:pt x="269081" y="179645"/>
                  </a:cubicBezTo>
                  <a:cubicBezTo>
                    <a:pt x="267518" y="186894"/>
                    <a:pt x="264176" y="193665"/>
                    <a:pt x="259054" y="199960"/>
                  </a:cubicBezTo>
                  <a:cubicBezTo>
                    <a:pt x="253931" y="206254"/>
                    <a:pt x="247355" y="210899"/>
                    <a:pt x="239325" y="213894"/>
                  </a:cubicBezTo>
                  <a:cubicBezTo>
                    <a:pt x="231294" y="216889"/>
                    <a:pt x="222070" y="218386"/>
                    <a:pt x="211652" y="218386"/>
                  </a:cubicBezTo>
                  <a:cubicBezTo>
                    <a:pt x="200018" y="218386"/>
                    <a:pt x="190165" y="217106"/>
                    <a:pt x="182091" y="214545"/>
                  </a:cubicBezTo>
                  <a:cubicBezTo>
                    <a:pt x="174017" y="211984"/>
                    <a:pt x="167744" y="208120"/>
                    <a:pt x="163273" y="202955"/>
                  </a:cubicBezTo>
                  <a:cubicBezTo>
                    <a:pt x="158802" y="197789"/>
                    <a:pt x="155612" y="191538"/>
                    <a:pt x="153702" y="184203"/>
                  </a:cubicBezTo>
                  <a:cubicBezTo>
                    <a:pt x="151792" y="176867"/>
                    <a:pt x="150837" y="165863"/>
                    <a:pt x="150837" y="151191"/>
                  </a:cubicBezTo>
                  <a:lnTo>
                    <a:pt x="150837" y="106914"/>
                  </a:lnTo>
                  <a:cubicBezTo>
                    <a:pt x="150837" y="90853"/>
                    <a:pt x="152573" y="78308"/>
                    <a:pt x="156046" y="69279"/>
                  </a:cubicBezTo>
                  <a:cubicBezTo>
                    <a:pt x="159519" y="60250"/>
                    <a:pt x="165769" y="53001"/>
                    <a:pt x="174798" y="47532"/>
                  </a:cubicBezTo>
                  <a:cubicBezTo>
                    <a:pt x="183827" y="42062"/>
                    <a:pt x="195374" y="39328"/>
                    <a:pt x="209438" y="39328"/>
                  </a:cubicBezTo>
                  <a:close/>
                  <a:moveTo>
                    <a:pt x="1679134" y="19403"/>
                  </a:moveTo>
                  <a:lnTo>
                    <a:pt x="1731876" y="19403"/>
                  </a:lnTo>
                  <a:lnTo>
                    <a:pt x="1731876" y="46620"/>
                  </a:lnTo>
                  <a:lnTo>
                    <a:pt x="1746070" y="46620"/>
                  </a:lnTo>
                  <a:lnTo>
                    <a:pt x="1746070" y="73967"/>
                  </a:lnTo>
                  <a:lnTo>
                    <a:pt x="1731876" y="73967"/>
                  </a:lnTo>
                  <a:lnTo>
                    <a:pt x="1731876" y="166427"/>
                  </a:lnTo>
                  <a:cubicBezTo>
                    <a:pt x="1731876" y="177800"/>
                    <a:pt x="1732462" y="184137"/>
                    <a:pt x="1733634" y="185440"/>
                  </a:cubicBezTo>
                  <a:cubicBezTo>
                    <a:pt x="1734806" y="186742"/>
                    <a:pt x="1739689" y="187393"/>
                    <a:pt x="1748284" y="187393"/>
                  </a:cubicBezTo>
                  <a:lnTo>
                    <a:pt x="1748284" y="215261"/>
                  </a:lnTo>
                  <a:lnTo>
                    <a:pt x="1727057" y="215261"/>
                  </a:lnTo>
                  <a:cubicBezTo>
                    <a:pt x="1715076" y="215261"/>
                    <a:pt x="1706525" y="214762"/>
                    <a:pt x="1701403" y="213763"/>
                  </a:cubicBezTo>
                  <a:cubicBezTo>
                    <a:pt x="1696281" y="212765"/>
                    <a:pt x="1691766" y="210464"/>
                    <a:pt x="1687860" y="206862"/>
                  </a:cubicBezTo>
                  <a:cubicBezTo>
                    <a:pt x="1683953" y="203259"/>
                    <a:pt x="1681522" y="199135"/>
                    <a:pt x="1680567" y="194490"/>
                  </a:cubicBezTo>
                  <a:cubicBezTo>
                    <a:pt x="1679612" y="189846"/>
                    <a:pt x="1679134" y="178928"/>
                    <a:pt x="1679134" y="161739"/>
                  </a:cubicBezTo>
                  <a:lnTo>
                    <a:pt x="1679134" y="73967"/>
                  </a:lnTo>
                  <a:lnTo>
                    <a:pt x="1667805" y="73967"/>
                  </a:lnTo>
                  <a:lnTo>
                    <a:pt x="1667805" y="46620"/>
                  </a:lnTo>
                  <a:lnTo>
                    <a:pt x="1679134" y="46620"/>
                  </a:lnTo>
                  <a:close/>
                  <a:moveTo>
                    <a:pt x="1183834" y="19403"/>
                  </a:moveTo>
                  <a:lnTo>
                    <a:pt x="1236575" y="19403"/>
                  </a:lnTo>
                  <a:lnTo>
                    <a:pt x="1236575" y="46620"/>
                  </a:lnTo>
                  <a:lnTo>
                    <a:pt x="1250770" y="46620"/>
                  </a:lnTo>
                  <a:lnTo>
                    <a:pt x="1250770" y="73967"/>
                  </a:lnTo>
                  <a:lnTo>
                    <a:pt x="1236575" y="73967"/>
                  </a:lnTo>
                  <a:lnTo>
                    <a:pt x="1236575" y="166427"/>
                  </a:lnTo>
                  <a:cubicBezTo>
                    <a:pt x="1236575" y="177800"/>
                    <a:pt x="1237161" y="184137"/>
                    <a:pt x="1238333" y="185440"/>
                  </a:cubicBezTo>
                  <a:cubicBezTo>
                    <a:pt x="1239505" y="186742"/>
                    <a:pt x="1244389" y="187393"/>
                    <a:pt x="1252984" y="187393"/>
                  </a:cubicBezTo>
                  <a:lnTo>
                    <a:pt x="1252984" y="215261"/>
                  </a:lnTo>
                  <a:lnTo>
                    <a:pt x="1231757" y="215261"/>
                  </a:lnTo>
                  <a:cubicBezTo>
                    <a:pt x="1219776" y="215261"/>
                    <a:pt x="1211225" y="214762"/>
                    <a:pt x="1206103" y="213763"/>
                  </a:cubicBezTo>
                  <a:cubicBezTo>
                    <a:pt x="1200980" y="212765"/>
                    <a:pt x="1196466" y="210464"/>
                    <a:pt x="1192559" y="206862"/>
                  </a:cubicBezTo>
                  <a:cubicBezTo>
                    <a:pt x="1188653" y="203259"/>
                    <a:pt x="1186222" y="199135"/>
                    <a:pt x="1185267" y="194490"/>
                  </a:cubicBezTo>
                  <a:cubicBezTo>
                    <a:pt x="1184312" y="189846"/>
                    <a:pt x="1183834" y="178928"/>
                    <a:pt x="1183834" y="161739"/>
                  </a:cubicBezTo>
                  <a:lnTo>
                    <a:pt x="1183834" y="73967"/>
                  </a:lnTo>
                  <a:lnTo>
                    <a:pt x="1172505" y="73967"/>
                  </a:lnTo>
                  <a:lnTo>
                    <a:pt x="1172505" y="46620"/>
                  </a:lnTo>
                  <a:lnTo>
                    <a:pt x="1183834" y="46620"/>
                  </a:lnTo>
                  <a:close/>
                  <a:moveTo>
                    <a:pt x="2486024" y="4427"/>
                  </a:moveTo>
                  <a:lnTo>
                    <a:pt x="2540198" y="4427"/>
                  </a:lnTo>
                  <a:lnTo>
                    <a:pt x="2540198" y="31905"/>
                  </a:lnTo>
                  <a:lnTo>
                    <a:pt x="2486024" y="31905"/>
                  </a:lnTo>
                  <a:close/>
                  <a:moveTo>
                    <a:pt x="2343150" y="4427"/>
                  </a:moveTo>
                  <a:lnTo>
                    <a:pt x="2395760" y="4427"/>
                  </a:lnTo>
                  <a:lnTo>
                    <a:pt x="2395760" y="51862"/>
                  </a:lnTo>
                  <a:cubicBezTo>
                    <a:pt x="2400275" y="47684"/>
                    <a:pt x="2405158" y="44550"/>
                    <a:pt x="2410411" y="42461"/>
                  </a:cubicBezTo>
                  <a:cubicBezTo>
                    <a:pt x="2415663" y="40372"/>
                    <a:pt x="2421284" y="39328"/>
                    <a:pt x="2427275" y="39328"/>
                  </a:cubicBezTo>
                  <a:cubicBezTo>
                    <a:pt x="2436477" y="39328"/>
                    <a:pt x="2444312" y="41672"/>
                    <a:pt x="2450780" y="46360"/>
                  </a:cubicBezTo>
                  <a:cubicBezTo>
                    <a:pt x="2457248" y="51048"/>
                    <a:pt x="2461198" y="56452"/>
                    <a:pt x="2462631" y="62573"/>
                  </a:cubicBezTo>
                  <a:cubicBezTo>
                    <a:pt x="2464063" y="68693"/>
                    <a:pt x="2464780" y="79871"/>
                    <a:pt x="2464780" y="96106"/>
                  </a:cubicBezTo>
                  <a:lnTo>
                    <a:pt x="2464780" y="215261"/>
                  </a:lnTo>
                  <a:lnTo>
                    <a:pt x="2412169" y="215261"/>
                  </a:lnTo>
                  <a:lnTo>
                    <a:pt x="2412169" y="93631"/>
                  </a:lnTo>
                  <a:cubicBezTo>
                    <a:pt x="2412169" y="83561"/>
                    <a:pt x="2411670" y="77093"/>
                    <a:pt x="2410671" y="74228"/>
                  </a:cubicBezTo>
                  <a:cubicBezTo>
                    <a:pt x="2409673" y="71363"/>
                    <a:pt x="2407437" y="69930"/>
                    <a:pt x="2403965" y="69930"/>
                  </a:cubicBezTo>
                  <a:cubicBezTo>
                    <a:pt x="2400752" y="69930"/>
                    <a:pt x="2398582" y="71406"/>
                    <a:pt x="2397454" y="74358"/>
                  </a:cubicBezTo>
                  <a:cubicBezTo>
                    <a:pt x="2396325" y="77310"/>
                    <a:pt x="2395760" y="83170"/>
                    <a:pt x="2395760" y="91938"/>
                  </a:cubicBezTo>
                  <a:lnTo>
                    <a:pt x="2395760" y="215261"/>
                  </a:lnTo>
                  <a:lnTo>
                    <a:pt x="2343150" y="215261"/>
                  </a:lnTo>
                  <a:close/>
                  <a:moveTo>
                    <a:pt x="2105192" y="4427"/>
                  </a:moveTo>
                  <a:lnTo>
                    <a:pt x="2124465" y="4427"/>
                  </a:lnTo>
                  <a:lnTo>
                    <a:pt x="2124465" y="31123"/>
                  </a:lnTo>
                  <a:cubicBezTo>
                    <a:pt x="2113613" y="31123"/>
                    <a:pt x="2107210" y="31623"/>
                    <a:pt x="2105257" y="32621"/>
                  </a:cubicBezTo>
                  <a:cubicBezTo>
                    <a:pt x="2103304" y="33619"/>
                    <a:pt x="2102327" y="36463"/>
                    <a:pt x="2102327" y="41151"/>
                  </a:cubicBezTo>
                  <a:lnTo>
                    <a:pt x="2102327" y="46620"/>
                  </a:lnTo>
                  <a:lnTo>
                    <a:pt x="2124465" y="46620"/>
                  </a:lnTo>
                  <a:lnTo>
                    <a:pt x="2124465" y="73967"/>
                  </a:lnTo>
                  <a:lnTo>
                    <a:pt x="2111964" y="73967"/>
                  </a:lnTo>
                  <a:lnTo>
                    <a:pt x="2111964" y="215261"/>
                  </a:lnTo>
                  <a:lnTo>
                    <a:pt x="2059353" y="215261"/>
                  </a:lnTo>
                  <a:lnTo>
                    <a:pt x="2059353" y="73967"/>
                  </a:lnTo>
                  <a:lnTo>
                    <a:pt x="2048544" y="73967"/>
                  </a:lnTo>
                  <a:lnTo>
                    <a:pt x="2048544" y="46620"/>
                  </a:lnTo>
                  <a:lnTo>
                    <a:pt x="2059353" y="46620"/>
                  </a:lnTo>
                  <a:cubicBezTo>
                    <a:pt x="2059353" y="35247"/>
                    <a:pt x="2059744" y="27651"/>
                    <a:pt x="2060525" y="23831"/>
                  </a:cubicBezTo>
                  <a:cubicBezTo>
                    <a:pt x="2061306" y="20011"/>
                    <a:pt x="2063238" y="16603"/>
                    <a:pt x="2066320" y="13608"/>
                  </a:cubicBezTo>
                  <a:cubicBezTo>
                    <a:pt x="2069402" y="10613"/>
                    <a:pt x="2073721" y="8334"/>
                    <a:pt x="2079277" y="6771"/>
                  </a:cubicBezTo>
                  <a:cubicBezTo>
                    <a:pt x="2084834" y="5209"/>
                    <a:pt x="2093472" y="4427"/>
                    <a:pt x="2105192" y="4427"/>
                  </a:cubicBezTo>
                  <a:close/>
                  <a:moveTo>
                    <a:pt x="1306487" y="4427"/>
                  </a:moveTo>
                  <a:lnTo>
                    <a:pt x="1361702" y="4427"/>
                  </a:lnTo>
                  <a:cubicBezTo>
                    <a:pt x="1376635" y="4427"/>
                    <a:pt x="1388116" y="5599"/>
                    <a:pt x="1396147" y="7943"/>
                  </a:cubicBezTo>
                  <a:cubicBezTo>
                    <a:pt x="1404178" y="10288"/>
                    <a:pt x="1410211" y="13673"/>
                    <a:pt x="1414248" y="18101"/>
                  </a:cubicBezTo>
                  <a:cubicBezTo>
                    <a:pt x="1418285" y="22529"/>
                    <a:pt x="1421020" y="27890"/>
                    <a:pt x="1422452" y="34184"/>
                  </a:cubicBezTo>
                  <a:cubicBezTo>
                    <a:pt x="1423885" y="40478"/>
                    <a:pt x="1424601" y="50223"/>
                    <a:pt x="1424601" y="63419"/>
                  </a:cubicBezTo>
                  <a:lnTo>
                    <a:pt x="1424601" y="81781"/>
                  </a:lnTo>
                  <a:cubicBezTo>
                    <a:pt x="1424601" y="95237"/>
                    <a:pt x="1423212" y="105048"/>
                    <a:pt x="1420434" y="111212"/>
                  </a:cubicBezTo>
                  <a:cubicBezTo>
                    <a:pt x="1417656" y="117376"/>
                    <a:pt x="1412555" y="122107"/>
                    <a:pt x="1405133" y="125406"/>
                  </a:cubicBezTo>
                  <a:cubicBezTo>
                    <a:pt x="1397710" y="128705"/>
                    <a:pt x="1388008" y="130355"/>
                    <a:pt x="1376027" y="130355"/>
                  </a:cubicBezTo>
                  <a:lnTo>
                    <a:pt x="1361312" y="130355"/>
                  </a:lnTo>
                  <a:lnTo>
                    <a:pt x="1361312" y="215261"/>
                  </a:lnTo>
                  <a:lnTo>
                    <a:pt x="1306487" y="215261"/>
                  </a:lnTo>
                  <a:close/>
                  <a:moveTo>
                    <a:pt x="990600" y="4427"/>
                  </a:moveTo>
                  <a:lnTo>
                    <a:pt x="1044773" y="4427"/>
                  </a:lnTo>
                  <a:lnTo>
                    <a:pt x="1044773" y="31905"/>
                  </a:lnTo>
                  <a:lnTo>
                    <a:pt x="990600" y="31905"/>
                  </a:lnTo>
                  <a:close/>
                  <a:moveTo>
                    <a:pt x="2254690" y="0"/>
                  </a:moveTo>
                  <a:cubicBezTo>
                    <a:pt x="2270838" y="0"/>
                    <a:pt x="2284164" y="3121"/>
                    <a:pt x="2294669" y="9364"/>
                  </a:cubicBezTo>
                  <a:cubicBezTo>
                    <a:pt x="2305174" y="15606"/>
                    <a:pt x="2312076" y="23388"/>
                    <a:pt x="2315374" y="32707"/>
                  </a:cubicBezTo>
                  <a:cubicBezTo>
                    <a:pt x="2318674" y="42027"/>
                    <a:pt x="2320323" y="56527"/>
                    <a:pt x="2320323" y="76208"/>
                  </a:cubicBezTo>
                  <a:lnTo>
                    <a:pt x="2320323" y="96236"/>
                  </a:lnTo>
                  <a:lnTo>
                    <a:pt x="2265498" y="96236"/>
                  </a:lnTo>
                  <a:lnTo>
                    <a:pt x="2265498" y="59592"/>
                  </a:lnTo>
                  <a:cubicBezTo>
                    <a:pt x="2265498" y="48936"/>
                    <a:pt x="2264912" y="42287"/>
                    <a:pt x="2263740" y="39645"/>
                  </a:cubicBezTo>
                  <a:cubicBezTo>
                    <a:pt x="2262568" y="37003"/>
                    <a:pt x="2259986" y="35681"/>
                    <a:pt x="2255992" y="35681"/>
                  </a:cubicBezTo>
                  <a:cubicBezTo>
                    <a:pt x="2251478" y="35681"/>
                    <a:pt x="2248613" y="37287"/>
                    <a:pt x="2247397" y="40500"/>
                  </a:cubicBezTo>
                  <a:cubicBezTo>
                    <a:pt x="2246182" y="43712"/>
                    <a:pt x="2245574" y="50657"/>
                    <a:pt x="2245574" y="61336"/>
                  </a:cubicBezTo>
                  <a:lnTo>
                    <a:pt x="2245574" y="159264"/>
                  </a:lnTo>
                  <a:cubicBezTo>
                    <a:pt x="2245574" y="169509"/>
                    <a:pt x="2246182" y="176194"/>
                    <a:pt x="2247397" y="179319"/>
                  </a:cubicBezTo>
                  <a:cubicBezTo>
                    <a:pt x="2248613" y="182444"/>
                    <a:pt x="2251348" y="184007"/>
                    <a:pt x="2255602" y="184007"/>
                  </a:cubicBezTo>
                  <a:cubicBezTo>
                    <a:pt x="2259682" y="184007"/>
                    <a:pt x="2262352" y="182441"/>
                    <a:pt x="2263610" y="179308"/>
                  </a:cubicBezTo>
                  <a:cubicBezTo>
                    <a:pt x="2264869" y="176175"/>
                    <a:pt x="2265498" y="168821"/>
                    <a:pt x="2265498" y="157246"/>
                  </a:cubicBezTo>
                  <a:lnTo>
                    <a:pt x="2265498" y="130745"/>
                  </a:lnTo>
                  <a:lnTo>
                    <a:pt x="2320323" y="130745"/>
                  </a:lnTo>
                  <a:lnTo>
                    <a:pt x="2320323" y="138962"/>
                  </a:lnTo>
                  <a:cubicBezTo>
                    <a:pt x="2320323" y="160784"/>
                    <a:pt x="2318782" y="176259"/>
                    <a:pt x="2315700" y="185389"/>
                  </a:cubicBezTo>
                  <a:cubicBezTo>
                    <a:pt x="2312618" y="194518"/>
                    <a:pt x="2305803" y="202517"/>
                    <a:pt x="2295255" y="209386"/>
                  </a:cubicBezTo>
                  <a:cubicBezTo>
                    <a:pt x="2284707" y="216254"/>
                    <a:pt x="2271706" y="219689"/>
                    <a:pt x="2256252" y="219689"/>
                  </a:cubicBezTo>
                  <a:cubicBezTo>
                    <a:pt x="2240192" y="219689"/>
                    <a:pt x="2226952" y="216780"/>
                    <a:pt x="2216534" y="210964"/>
                  </a:cubicBezTo>
                  <a:cubicBezTo>
                    <a:pt x="2206116" y="205147"/>
                    <a:pt x="2199214" y="197095"/>
                    <a:pt x="2195828" y="186807"/>
                  </a:cubicBezTo>
                  <a:cubicBezTo>
                    <a:pt x="2192442" y="176519"/>
                    <a:pt x="2190750" y="161044"/>
                    <a:pt x="2190750" y="140382"/>
                  </a:cubicBezTo>
                  <a:lnTo>
                    <a:pt x="2190750" y="78786"/>
                  </a:lnTo>
                  <a:cubicBezTo>
                    <a:pt x="2190750" y="63593"/>
                    <a:pt x="2191270" y="52198"/>
                    <a:pt x="2192312" y="44602"/>
                  </a:cubicBezTo>
                  <a:cubicBezTo>
                    <a:pt x="2193354" y="37005"/>
                    <a:pt x="2196458" y="29691"/>
                    <a:pt x="2201624" y="22659"/>
                  </a:cubicBezTo>
                  <a:cubicBezTo>
                    <a:pt x="2206789" y="15627"/>
                    <a:pt x="2213951" y="10092"/>
                    <a:pt x="2223110" y="6055"/>
                  </a:cubicBezTo>
                  <a:cubicBezTo>
                    <a:pt x="2232270" y="2018"/>
                    <a:pt x="2242796" y="0"/>
                    <a:pt x="2254690" y="0"/>
                  </a:cubicBezTo>
                  <a:close/>
                  <a:moveTo>
                    <a:pt x="63940" y="0"/>
                  </a:moveTo>
                  <a:cubicBezTo>
                    <a:pt x="80088" y="0"/>
                    <a:pt x="93414" y="3121"/>
                    <a:pt x="103919" y="9364"/>
                  </a:cubicBezTo>
                  <a:cubicBezTo>
                    <a:pt x="114424" y="15606"/>
                    <a:pt x="121326" y="23388"/>
                    <a:pt x="124625" y="32707"/>
                  </a:cubicBezTo>
                  <a:cubicBezTo>
                    <a:pt x="127924" y="42027"/>
                    <a:pt x="129573" y="56527"/>
                    <a:pt x="129573" y="76208"/>
                  </a:cubicBezTo>
                  <a:lnTo>
                    <a:pt x="129573" y="96236"/>
                  </a:lnTo>
                  <a:lnTo>
                    <a:pt x="74749" y="96236"/>
                  </a:lnTo>
                  <a:lnTo>
                    <a:pt x="74749" y="59592"/>
                  </a:lnTo>
                  <a:cubicBezTo>
                    <a:pt x="74749" y="48936"/>
                    <a:pt x="74163" y="42287"/>
                    <a:pt x="72991" y="39645"/>
                  </a:cubicBezTo>
                  <a:cubicBezTo>
                    <a:pt x="71819" y="37003"/>
                    <a:pt x="69236" y="35681"/>
                    <a:pt x="65242" y="35681"/>
                  </a:cubicBezTo>
                  <a:cubicBezTo>
                    <a:pt x="60728" y="35681"/>
                    <a:pt x="57863" y="37287"/>
                    <a:pt x="56647" y="40500"/>
                  </a:cubicBezTo>
                  <a:cubicBezTo>
                    <a:pt x="55432" y="43712"/>
                    <a:pt x="54824" y="50657"/>
                    <a:pt x="54824" y="61336"/>
                  </a:cubicBezTo>
                  <a:lnTo>
                    <a:pt x="54824" y="159264"/>
                  </a:lnTo>
                  <a:cubicBezTo>
                    <a:pt x="54824" y="169509"/>
                    <a:pt x="55432" y="176194"/>
                    <a:pt x="56647" y="179319"/>
                  </a:cubicBezTo>
                  <a:cubicBezTo>
                    <a:pt x="57863" y="182444"/>
                    <a:pt x="60598" y="184007"/>
                    <a:pt x="64852" y="184007"/>
                  </a:cubicBezTo>
                  <a:cubicBezTo>
                    <a:pt x="68932" y="184007"/>
                    <a:pt x="71602" y="182441"/>
                    <a:pt x="72860" y="179308"/>
                  </a:cubicBezTo>
                  <a:cubicBezTo>
                    <a:pt x="74119" y="176175"/>
                    <a:pt x="74749" y="168821"/>
                    <a:pt x="74749" y="157246"/>
                  </a:cubicBezTo>
                  <a:lnTo>
                    <a:pt x="74749" y="130745"/>
                  </a:lnTo>
                  <a:lnTo>
                    <a:pt x="129573" y="130745"/>
                  </a:lnTo>
                  <a:lnTo>
                    <a:pt x="129573" y="138962"/>
                  </a:lnTo>
                  <a:cubicBezTo>
                    <a:pt x="129573" y="160784"/>
                    <a:pt x="128032" y="176259"/>
                    <a:pt x="124950" y="185389"/>
                  </a:cubicBezTo>
                  <a:cubicBezTo>
                    <a:pt x="121868" y="194518"/>
                    <a:pt x="115053" y="202517"/>
                    <a:pt x="104505" y="209386"/>
                  </a:cubicBezTo>
                  <a:cubicBezTo>
                    <a:pt x="93957" y="216254"/>
                    <a:pt x="80956" y="219689"/>
                    <a:pt x="65503" y="219689"/>
                  </a:cubicBezTo>
                  <a:cubicBezTo>
                    <a:pt x="49442" y="219689"/>
                    <a:pt x="36202" y="216780"/>
                    <a:pt x="25784" y="210964"/>
                  </a:cubicBezTo>
                  <a:cubicBezTo>
                    <a:pt x="15366" y="205147"/>
                    <a:pt x="8464" y="197095"/>
                    <a:pt x="5078" y="186807"/>
                  </a:cubicBezTo>
                  <a:cubicBezTo>
                    <a:pt x="1693" y="176519"/>
                    <a:pt x="0" y="161044"/>
                    <a:pt x="0" y="140382"/>
                  </a:cubicBezTo>
                  <a:lnTo>
                    <a:pt x="0" y="78786"/>
                  </a:lnTo>
                  <a:cubicBezTo>
                    <a:pt x="0" y="63593"/>
                    <a:pt x="521" y="52198"/>
                    <a:pt x="1562" y="44602"/>
                  </a:cubicBezTo>
                  <a:cubicBezTo>
                    <a:pt x="2604" y="37005"/>
                    <a:pt x="5708" y="29691"/>
                    <a:pt x="10873" y="22659"/>
                  </a:cubicBezTo>
                  <a:cubicBezTo>
                    <a:pt x="16039" y="15627"/>
                    <a:pt x="23201" y="10092"/>
                    <a:pt x="32360" y="6055"/>
                  </a:cubicBezTo>
                  <a:cubicBezTo>
                    <a:pt x="41520" y="2018"/>
                    <a:pt x="52046" y="0"/>
                    <a:pt x="6394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75">
                <a:latin typeface="字魂58号-创中黑-Regular" panose="00000500000000000000" pitchFamily="2" charset="-122"/>
                <a:ea typeface="字魂58号-创中黑-Regular" panose="00000500000000000000" pitchFamily="2" charset="-122"/>
                <a:sym typeface="字魂58号-创中黑-Regular" panose="00000500000000000000" pitchFamily="2" charset="-122"/>
              </a:endParaRPr>
            </a:p>
          </p:txBody>
        </p:sp>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766614" y="234659"/>
              <a:ext cx="2012264" cy="1202430"/>
            </a:xfrm>
            <a:prstGeom prst="rect">
              <a:avLst/>
            </a:prstGeom>
          </p:spPr>
        </p:pic>
      </p:grpSp>
      <p:pic>
        <p:nvPicPr>
          <p:cNvPr id="19" name="Picture 2"/>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bwMode="auto">
          <a:xfrm>
            <a:off x="3651017" y="745346"/>
            <a:ext cx="1732844" cy="1337166"/>
          </a:xfrm>
          <a:prstGeom prst="rect">
            <a:avLst/>
          </a:prstGeom>
          <a:noFill/>
          <a:extLst>
            <a:ext uri="{909E8E84-426E-40DD-AFC4-6F175D3DCCD1}">
              <a14:hiddenFill xmlns:a14="http://schemas.microsoft.com/office/drawing/2010/main">
                <a:solidFill>
                  <a:srgbClr val="FFFFFF"/>
                </a:solidFill>
              </a14:hiddenFill>
            </a:ext>
          </a:extLst>
        </p:spPr>
      </p:pic>
      <p:sp>
        <p:nvSpPr>
          <p:cNvPr id="16" name="文本框 15"/>
          <p:cNvSpPr txBox="1"/>
          <p:nvPr/>
        </p:nvSpPr>
        <p:spPr>
          <a:xfrm>
            <a:off x="3147060" y="5140960"/>
            <a:ext cx="3117850" cy="368300"/>
          </a:xfrm>
          <a:prstGeom prst="rect">
            <a:avLst/>
          </a:prstGeom>
          <a:noFill/>
        </p:spPr>
        <p:txBody>
          <a:bodyPr wrap="square" rtlCol="0">
            <a:spAutoFit/>
          </a:bodyPr>
          <a:p>
            <a:endParaRPr lang="zh-CN" altLang="en-US"/>
          </a:p>
        </p:txBody>
      </p:sp>
    </p:spTree>
    <p:custDataLst>
      <p:tags r:id="rId4"/>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4319">
        <p15:prstTrans prst="drape"/>
      </p:transition>
    </mc:Choice>
    <mc:Fallback>
      <p:transition spd="slow" advTm="4319">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1514475" y="1075055"/>
            <a:ext cx="7393305" cy="772160"/>
          </a:xfrm>
          <a:prstGeom prst="rect">
            <a:avLst/>
          </a:prstGeom>
          <a:noFill/>
        </p:spPr>
        <p:txBody>
          <a:bodyPr wrap="square" rtlCol="0" anchor="t">
            <a:spAutoFit/>
          </a:bodyPr>
          <a:p>
            <a:pPr indent="457200" algn="just" fontAlgn="auto">
              <a:lnSpc>
                <a:spcPts val="2655"/>
              </a:lnSpc>
            </a:pPr>
            <a:r>
              <a:rPr lang="en-US" altLang="zh-CN" sz="2000" b="1" kern="0" dirty="0">
                <a:gradFill>
                  <a:gsLst>
                    <a:gs pos="0">
                      <a:srgbClr val="E30000"/>
                    </a:gs>
                    <a:gs pos="100000">
                      <a:srgbClr val="760303"/>
                    </a:gs>
                  </a:gsLst>
                  <a:lin scaled="0"/>
                </a:gradFill>
                <a:latin typeface="微软雅黑" panose="020B0503020204020204" charset="-122"/>
                <a:ea typeface="微软雅黑" panose="020B0503020204020204" charset="-122"/>
                <a:cs typeface="+mn-ea"/>
                <a:sym typeface="+mn-lt"/>
              </a:rPr>
              <a:t>1</a:t>
            </a:r>
            <a:r>
              <a:rPr lang="zh-CN" altLang="en-US" sz="2000" b="1" kern="0" dirty="0">
                <a:gradFill>
                  <a:gsLst>
                    <a:gs pos="0">
                      <a:srgbClr val="E30000"/>
                    </a:gs>
                    <a:gs pos="100000">
                      <a:srgbClr val="760303"/>
                    </a:gs>
                  </a:gsLst>
                  <a:lin scaled="0"/>
                </a:gradFill>
                <a:latin typeface="微软雅黑" panose="020B0503020204020204" charset="-122"/>
                <a:ea typeface="微软雅黑" panose="020B0503020204020204" charset="-122"/>
                <a:cs typeface="+mn-ea"/>
                <a:sym typeface="+mn-lt"/>
              </a:rPr>
              <a:t>、注重思想建党、理论强党，是中国共产党的</a:t>
            </a:r>
            <a:r>
              <a:rPr lang="en-US" altLang="zh-CN" sz="2000" b="1" kern="0" dirty="0">
                <a:gradFill>
                  <a:gsLst>
                    <a:gs pos="0">
                      <a:srgbClr val="E30000"/>
                    </a:gs>
                    <a:gs pos="100000">
                      <a:srgbClr val="760303"/>
                    </a:gs>
                  </a:gsLst>
                  <a:lin scaled="0"/>
                </a:gradFill>
                <a:latin typeface="微软雅黑" panose="020B0503020204020204" charset="-122"/>
                <a:ea typeface="微软雅黑" panose="020B0503020204020204" charset="-122"/>
                <a:cs typeface="+mn-ea"/>
                <a:sym typeface="+mn-lt"/>
              </a:rPr>
              <a:t> </a:t>
            </a:r>
            <a:r>
              <a:rPr lang="zh-CN" altLang="en-US" sz="2000" b="1" kern="0" dirty="0">
                <a:gradFill>
                  <a:gsLst>
                    <a:gs pos="0">
                      <a:srgbClr val="E30000"/>
                    </a:gs>
                    <a:gs pos="100000">
                      <a:srgbClr val="760303"/>
                    </a:gs>
                  </a:gsLst>
                  <a:lin scaled="0"/>
                </a:gradFill>
                <a:latin typeface="微软雅黑" panose="020B0503020204020204" charset="-122"/>
                <a:ea typeface="微软雅黑" panose="020B0503020204020204" charset="-122"/>
                <a:cs typeface="+mn-ea"/>
                <a:sym typeface="+mn-lt"/>
              </a:rPr>
              <a:t>鲜明特色和光荣传统</a:t>
            </a:r>
            <a:endParaRPr lang="zh-CN" altLang="en-US" sz="2000" b="1" kern="0" dirty="0">
              <a:gradFill>
                <a:gsLst>
                  <a:gs pos="0">
                    <a:srgbClr val="E30000"/>
                  </a:gs>
                  <a:gs pos="100000">
                    <a:srgbClr val="760303"/>
                  </a:gs>
                </a:gsLst>
                <a:lin scaled="0"/>
              </a:gradFill>
              <a:latin typeface="微软雅黑" panose="020B0503020204020204" charset="-122"/>
              <a:ea typeface="微软雅黑" panose="020B0503020204020204" charset="-122"/>
              <a:cs typeface="+mn-ea"/>
              <a:sym typeface="+mn-lt"/>
            </a:endParaRPr>
          </a:p>
        </p:txBody>
      </p:sp>
      <p:sp>
        <p:nvSpPr>
          <p:cNvPr id="42" name="文本框 41"/>
          <p:cNvSpPr txBox="1"/>
          <p:nvPr/>
        </p:nvSpPr>
        <p:spPr>
          <a:xfrm>
            <a:off x="7195317" y="-708963"/>
            <a:ext cx="262890" cy="441960"/>
          </a:xfrm>
          <a:prstGeom prst="rect">
            <a:avLst/>
          </a:prstGeom>
          <a:noFill/>
        </p:spPr>
        <p:txBody>
          <a:bodyPr wrap="none" lIns="68147" tIns="34073" rIns="68147" bIns="34073" rtlCol="0">
            <a:spAutoFit/>
          </a:bodyPr>
          <a:p>
            <a:endParaRPr lang="zh-CN" altLang="en-US" sz="2440" dirty="0">
              <a:latin typeface="Arial" panose="020B0604020202020204" pitchFamily="34" charset="0"/>
              <a:ea typeface="微软雅黑" panose="020B0503020204020204" charset="-122"/>
              <a:sym typeface="Arial" panose="020B0604020202020204" pitchFamily="34" charset="0"/>
            </a:endParaRPr>
          </a:p>
        </p:txBody>
      </p:sp>
      <p:sp>
        <p:nvSpPr>
          <p:cNvPr id="39" name="文本框 38"/>
          <p:cNvSpPr txBox="1"/>
          <p:nvPr/>
        </p:nvSpPr>
        <p:spPr>
          <a:xfrm>
            <a:off x="537904" y="986529"/>
            <a:ext cx="1157489" cy="466090"/>
          </a:xfrm>
          <a:prstGeom prst="rect">
            <a:avLst/>
          </a:prstGeom>
          <a:noFill/>
        </p:spPr>
        <p:txBody>
          <a:bodyPr wrap="square" rtlCol="0">
            <a:spAutoFit/>
          </a:bodyPr>
          <a:p>
            <a:r>
              <a:rPr lang="zh-CN" altLang="en-US" sz="2440" b="1">
                <a:solidFill>
                  <a:schemeClr val="bg1"/>
                </a:solidFill>
              </a:rPr>
              <a:t>新提法</a:t>
            </a:r>
            <a:endParaRPr lang="zh-CN" altLang="en-US" sz="2440" b="1">
              <a:solidFill>
                <a:schemeClr val="bg1"/>
              </a:solidFill>
            </a:endParaRPr>
          </a:p>
        </p:txBody>
      </p:sp>
      <p:sp>
        <p:nvSpPr>
          <p:cNvPr id="3" name="Aitds3"/>
          <p:cNvSpPr/>
          <p:nvPr/>
        </p:nvSpPr>
        <p:spPr>
          <a:xfrm>
            <a:off x="650875" y="1972310"/>
            <a:ext cx="8051165" cy="2814955"/>
          </a:xfrm>
          <a:prstGeom prst="rect">
            <a:avLst/>
          </a:prstGeom>
          <a:ln w="12700">
            <a:solidFill>
              <a:schemeClr val="tx1"/>
            </a:solidFill>
          </a:ln>
        </p:spPr>
        <p:txBody>
          <a:bodyPr wrap="square">
            <a:spAutoFit/>
          </a:bodyPr>
          <a:p>
            <a:pPr indent="457200" algn="just" fontAlgn="auto">
              <a:lnSpc>
                <a:spcPts val="2655"/>
              </a:lnSpc>
            </a:pPr>
            <a:r>
              <a:rPr lang="zh-CN" sz="1400" kern="0" dirty="0">
                <a:latin typeface="仿宋" panose="02010609060101010101" charset="-122"/>
                <a:ea typeface="仿宋" panose="02010609060101010101" charset="-122"/>
                <a:cs typeface="+mn-ea"/>
                <a:sym typeface="+mn-lt"/>
              </a:rPr>
              <a:t>在百年奋斗征程中，我们党之所以能够历经艰难困苦而不断发展壮大、取得辉煌成就，就在于</a:t>
            </a:r>
            <a:r>
              <a:rPr lang="zh-CN" sz="1400" b="1" kern="0" dirty="0">
                <a:solidFill>
                  <a:srgbClr val="FF0000"/>
                </a:solidFill>
                <a:latin typeface="仿宋" panose="02010609060101010101" charset="-122"/>
                <a:ea typeface="仿宋" panose="02010609060101010101" charset="-122"/>
                <a:cs typeface="+mn-ea"/>
                <a:sym typeface="+mn-lt"/>
              </a:rPr>
              <a:t>始终把马克思主义作为行动指南，坚持用马克思主义中国化时代化最新成果武装全党。</a:t>
            </a:r>
            <a:r>
              <a:rPr lang="zh-CN" sz="1400" kern="0" dirty="0">
                <a:latin typeface="仿宋" panose="02010609060101010101" charset="-122"/>
                <a:ea typeface="仿宋" panose="02010609060101010101" charset="-122"/>
                <a:cs typeface="+mn-ea"/>
                <a:sym typeface="+mn-lt"/>
              </a:rPr>
              <a:t>这是我们党始终保持统一思想、统一意志、统一行动的根本保证，也是我们党始终保持强大凝聚力、创造力、战斗力的制胜法宝。</a:t>
            </a:r>
            <a:endParaRPr lang="zh-CN" sz="1400" kern="0" dirty="0">
              <a:latin typeface="仿宋" panose="02010609060101010101" charset="-122"/>
              <a:ea typeface="仿宋" panose="02010609060101010101" charset="-122"/>
              <a:cs typeface="+mn-ea"/>
              <a:sym typeface="+mn-lt"/>
            </a:endParaRPr>
          </a:p>
          <a:p>
            <a:pPr indent="457200" algn="just" fontAlgn="auto">
              <a:lnSpc>
                <a:spcPts val="2655"/>
              </a:lnSpc>
            </a:pPr>
            <a:r>
              <a:rPr lang="zh-CN" sz="1400" kern="0" dirty="0">
                <a:latin typeface="仿宋" panose="02010609060101010101" charset="-122"/>
                <a:ea typeface="仿宋" panose="02010609060101010101" charset="-122"/>
                <a:cs typeface="+mn-ea"/>
                <a:sym typeface="+mn-lt"/>
              </a:rPr>
              <a:t>习近平新时代中国特色社会主义思想是当代中国马克思主义、二十一世纪马克思主义，开辟了马克思主义中国化时代化新境界。坚持不懈用习近平新时代中国特色社会主义思想凝心铸魂，对于统一思想认识、明确前进方向、凝聚奋进力量，全面建成社会主义现代化强国、以中国式现代化全面推进中华民族伟大复兴，具有重大现实意义和深远历史意义。</a:t>
            </a:r>
            <a:endParaRPr lang="zh-CN" altLang="en-US" sz="1400" kern="0" dirty="0">
              <a:solidFill>
                <a:schemeClr val="tx1"/>
              </a:solidFill>
              <a:latin typeface="仿宋" panose="02010609060101010101" charset="-122"/>
              <a:ea typeface="仿宋" panose="02010609060101010101" charset="-122"/>
              <a:cs typeface="+mn-ea"/>
              <a:sym typeface="+mn-lt"/>
            </a:endParaRPr>
          </a:p>
        </p:txBody>
      </p:sp>
      <p:grpSp>
        <p:nvGrpSpPr>
          <p:cNvPr id="4" name="Group 4"/>
          <p:cNvGrpSpPr>
            <a:grpSpLocks noChangeAspect="1"/>
          </p:cNvGrpSpPr>
          <p:nvPr/>
        </p:nvGrpSpPr>
        <p:grpSpPr bwMode="auto">
          <a:xfrm>
            <a:off x="496253" y="1126009"/>
            <a:ext cx="965220" cy="493507"/>
            <a:chOff x="3222" y="1845"/>
            <a:chExt cx="1237" cy="632"/>
          </a:xfrm>
          <a:solidFill>
            <a:srgbClr val="C00000"/>
          </a:solidFill>
        </p:grpSpPr>
        <p:sp>
          <p:nvSpPr>
            <p:cNvPr id="105" name="Freeform 5"/>
            <p:cNvSpPr/>
            <p:nvPr/>
          </p:nvSpPr>
          <p:spPr bwMode="auto">
            <a:xfrm>
              <a:off x="3608" y="1845"/>
              <a:ext cx="851" cy="632"/>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9739" tIns="34869" rIns="69739" bIns="34869"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75" b="0" i="0" u="none" strike="noStrike" kern="1200" cap="none" spc="0" normalizeH="0" baseline="0" noProof="0">
                <a:ln>
                  <a:noFill/>
                </a:ln>
                <a:solidFill>
                  <a:srgbClr val="000000"/>
                </a:solidFill>
                <a:effectLst/>
                <a:uLnTx/>
                <a:uFillTx/>
                <a:ea typeface="微软雅黑" panose="020B0503020204020204" charset="-122"/>
              </a:endParaRPr>
            </a:p>
          </p:txBody>
        </p:sp>
        <p:sp>
          <p:nvSpPr>
            <p:cNvPr id="106" name="Rectangle 6"/>
            <p:cNvSpPr>
              <a:spLocks noChangeArrowheads="1"/>
            </p:cNvSpPr>
            <p:nvPr/>
          </p:nvSpPr>
          <p:spPr bwMode="auto">
            <a:xfrm>
              <a:off x="3222" y="1931"/>
              <a:ext cx="319" cy="5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739" tIns="34869" rIns="69739" bIns="34869"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75" b="0" i="0" u="none" strike="noStrike" kern="1200" cap="none" spc="0" normalizeH="0" baseline="0" noProof="0">
                <a:ln>
                  <a:noFill/>
                </a:ln>
                <a:solidFill>
                  <a:srgbClr val="000000"/>
                </a:solidFill>
                <a:effectLst/>
                <a:uLnTx/>
                <a:uFillTx/>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1514475" y="1075055"/>
            <a:ext cx="7393305" cy="772160"/>
          </a:xfrm>
          <a:prstGeom prst="rect">
            <a:avLst/>
          </a:prstGeom>
          <a:noFill/>
        </p:spPr>
        <p:txBody>
          <a:bodyPr wrap="square" rtlCol="0" anchor="t">
            <a:spAutoFit/>
          </a:bodyPr>
          <a:p>
            <a:pPr indent="457200" algn="just" fontAlgn="auto">
              <a:lnSpc>
                <a:spcPts val="2655"/>
              </a:lnSpc>
            </a:pPr>
            <a:r>
              <a:rPr lang="en-US" altLang="zh-CN" sz="2000" b="1" kern="0" dirty="0">
                <a:gradFill>
                  <a:gsLst>
                    <a:gs pos="0">
                      <a:srgbClr val="E30000"/>
                    </a:gs>
                    <a:gs pos="100000">
                      <a:srgbClr val="760303"/>
                    </a:gs>
                  </a:gsLst>
                  <a:lin scaled="0"/>
                </a:gradFill>
                <a:latin typeface="微软雅黑" panose="020B0503020204020204" charset="-122"/>
                <a:ea typeface="微软雅黑" panose="020B0503020204020204" charset="-122"/>
                <a:cs typeface="+mn-ea"/>
                <a:sym typeface="+mn-lt"/>
              </a:rPr>
              <a:t>2</a:t>
            </a:r>
            <a:r>
              <a:rPr lang="zh-CN" altLang="en-US" sz="2000" b="1" kern="0" dirty="0">
                <a:gradFill>
                  <a:gsLst>
                    <a:gs pos="0">
                      <a:srgbClr val="E30000"/>
                    </a:gs>
                    <a:gs pos="100000">
                      <a:srgbClr val="760303"/>
                    </a:gs>
                  </a:gsLst>
                  <a:lin scaled="0"/>
                </a:gradFill>
                <a:latin typeface="微软雅黑" panose="020B0503020204020204" charset="-122"/>
                <a:ea typeface="微软雅黑" panose="020B0503020204020204" charset="-122"/>
                <a:cs typeface="+mn-ea"/>
                <a:sym typeface="+mn-lt"/>
              </a:rPr>
              <a:t>、</a:t>
            </a:r>
            <a:r>
              <a:rPr lang="zh-CN" sz="2000" b="1" kern="0" dirty="0">
                <a:gradFill>
                  <a:gsLst>
                    <a:gs pos="0">
                      <a:srgbClr val="E30000"/>
                    </a:gs>
                    <a:gs pos="100000">
                      <a:srgbClr val="760303"/>
                    </a:gs>
                  </a:gsLst>
                  <a:lin scaled="0"/>
                </a:gradFill>
                <a:latin typeface="微软雅黑" panose="020B0503020204020204" charset="-122"/>
                <a:ea typeface="微软雅黑" panose="020B0503020204020204" charset="-122"/>
                <a:cs typeface="+mn-ea"/>
                <a:sym typeface="+mn-lt"/>
              </a:rPr>
              <a:t>学习宣传贯彻习近平新时代中国特色社会主义思想，是全党全国的根本政治任务。</a:t>
            </a:r>
            <a:endParaRPr lang="zh-CN" altLang="en-US" sz="2000" b="1" kern="0" dirty="0">
              <a:gradFill>
                <a:gsLst>
                  <a:gs pos="0">
                    <a:srgbClr val="E30000"/>
                  </a:gs>
                  <a:gs pos="100000">
                    <a:srgbClr val="760303"/>
                  </a:gs>
                </a:gsLst>
                <a:lin scaled="0"/>
              </a:gradFill>
              <a:latin typeface="微软雅黑" panose="020B0503020204020204" charset="-122"/>
              <a:ea typeface="微软雅黑" panose="020B0503020204020204" charset="-122"/>
              <a:cs typeface="+mn-ea"/>
              <a:sym typeface="+mn-lt"/>
            </a:endParaRPr>
          </a:p>
        </p:txBody>
      </p:sp>
      <p:sp>
        <p:nvSpPr>
          <p:cNvPr id="42" name="文本框 41"/>
          <p:cNvSpPr txBox="1"/>
          <p:nvPr/>
        </p:nvSpPr>
        <p:spPr>
          <a:xfrm>
            <a:off x="7195317" y="-708963"/>
            <a:ext cx="262890" cy="441960"/>
          </a:xfrm>
          <a:prstGeom prst="rect">
            <a:avLst/>
          </a:prstGeom>
          <a:noFill/>
        </p:spPr>
        <p:txBody>
          <a:bodyPr wrap="none" lIns="68147" tIns="34073" rIns="68147" bIns="34073" rtlCol="0">
            <a:spAutoFit/>
          </a:bodyPr>
          <a:p>
            <a:endParaRPr lang="zh-CN" altLang="en-US" sz="2440" dirty="0">
              <a:latin typeface="Arial" panose="020B0604020202020204" pitchFamily="34" charset="0"/>
              <a:ea typeface="微软雅黑" panose="020B0503020204020204" charset="-122"/>
              <a:sym typeface="Arial" panose="020B0604020202020204" pitchFamily="34" charset="0"/>
            </a:endParaRPr>
          </a:p>
        </p:txBody>
      </p:sp>
      <p:sp>
        <p:nvSpPr>
          <p:cNvPr id="39" name="文本框 38"/>
          <p:cNvSpPr txBox="1"/>
          <p:nvPr/>
        </p:nvSpPr>
        <p:spPr>
          <a:xfrm>
            <a:off x="537904" y="986529"/>
            <a:ext cx="1157489" cy="466090"/>
          </a:xfrm>
          <a:prstGeom prst="rect">
            <a:avLst/>
          </a:prstGeom>
          <a:noFill/>
        </p:spPr>
        <p:txBody>
          <a:bodyPr wrap="square" rtlCol="0">
            <a:spAutoFit/>
          </a:bodyPr>
          <a:p>
            <a:r>
              <a:rPr lang="zh-CN" altLang="en-US" sz="2440" b="1">
                <a:solidFill>
                  <a:schemeClr val="bg1"/>
                </a:solidFill>
              </a:rPr>
              <a:t>新提法</a:t>
            </a:r>
            <a:endParaRPr lang="zh-CN" altLang="en-US" sz="2440" b="1">
              <a:solidFill>
                <a:schemeClr val="bg1"/>
              </a:solidFill>
            </a:endParaRPr>
          </a:p>
        </p:txBody>
      </p:sp>
      <p:sp>
        <p:nvSpPr>
          <p:cNvPr id="3" name="Aitds3"/>
          <p:cNvSpPr/>
          <p:nvPr/>
        </p:nvSpPr>
        <p:spPr>
          <a:xfrm>
            <a:off x="650875" y="1972310"/>
            <a:ext cx="8051165" cy="2814955"/>
          </a:xfrm>
          <a:prstGeom prst="rect">
            <a:avLst/>
          </a:prstGeom>
          <a:ln w="12700">
            <a:solidFill>
              <a:schemeClr val="tx1"/>
            </a:solidFill>
          </a:ln>
        </p:spPr>
        <p:txBody>
          <a:bodyPr wrap="square">
            <a:spAutoFit/>
          </a:bodyPr>
          <a:p>
            <a:pPr indent="457200" algn="just" fontAlgn="auto">
              <a:lnSpc>
                <a:spcPts val="2655"/>
              </a:lnSpc>
            </a:pPr>
            <a:r>
              <a:rPr lang="zh-CN" sz="1400" b="1" kern="0" dirty="0">
                <a:solidFill>
                  <a:srgbClr val="FF0000"/>
                </a:solidFill>
                <a:latin typeface="仿宋" panose="02010609060101010101" charset="-122"/>
                <a:ea typeface="仿宋" panose="02010609060101010101" charset="-122"/>
                <a:cs typeface="+mn-ea"/>
                <a:sym typeface="+mn-lt"/>
              </a:rPr>
              <a:t>必须坚持从政治上认识和把握，深刻领悟“两个确立”的决定性意义。</a:t>
            </a:r>
            <a:endParaRPr lang="zh-CN" sz="1400" b="1" kern="0" dirty="0">
              <a:solidFill>
                <a:srgbClr val="FF0000"/>
              </a:solidFill>
              <a:latin typeface="仿宋" panose="02010609060101010101" charset="-122"/>
              <a:ea typeface="仿宋" panose="02010609060101010101" charset="-122"/>
              <a:cs typeface="+mn-ea"/>
              <a:sym typeface="+mn-lt"/>
            </a:endParaRPr>
          </a:p>
          <a:p>
            <a:pPr indent="457200" algn="just" fontAlgn="auto">
              <a:lnSpc>
                <a:spcPts val="2655"/>
              </a:lnSpc>
            </a:pPr>
            <a:r>
              <a:rPr lang="zh-CN" sz="1400" kern="0" dirty="0">
                <a:latin typeface="仿宋" panose="02010609060101010101" charset="-122"/>
                <a:ea typeface="仿宋" panose="02010609060101010101" charset="-122"/>
                <a:cs typeface="+mn-ea"/>
                <a:sym typeface="+mn-lt"/>
              </a:rPr>
              <a:t>坚强的领导核心、科学的理论指导始终是关系党和国家前途命运、党和人民事业兴衰成败的根本性问题。实践充分证明，“两个确立”是新时代党和国家事业取得历史性成就、发生历史性变革的决定性因素，是党和人民应对一切不确定性的最大确定性、最大底气、最大保证。“两个确立”作为党在新时代取得的重大政治成果，已经写在了新时代的伟大征程上、写在了全党全军全国各族人民的心坎上，必须倍加珍惜、坚定维护、长期坚持。我们要以高度的政治责任感坚决拥护“两个确立”，增强“四个意识”、坚定“四个自信”、做到“两个维护”，自觉在思想上政治上行动上同以习近平同志为核心的党中央保持高度一致。</a:t>
            </a:r>
            <a:endParaRPr lang="zh-CN" altLang="en-US" sz="1400" kern="0" dirty="0">
              <a:solidFill>
                <a:schemeClr val="tx1"/>
              </a:solidFill>
              <a:latin typeface="仿宋" panose="02010609060101010101" charset="-122"/>
              <a:ea typeface="仿宋" panose="02010609060101010101" charset="-122"/>
              <a:cs typeface="+mn-ea"/>
              <a:sym typeface="+mn-lt"/>
            </a:endParaRPr>
          </a:p>
        </p:txBody>
      </p:sp>
      <p:grpSp>
        <p:nvGrpSpPr>
          <p:cNvPr id="4" name="Group 4"/>
          <p:cNvGrpSpPr>
            <a:grpSpLocks noChangeAspect="1"/>
          </p:cNvGrpSpPr>
          <p:nvPr/>
        </p:nvGrpSpPr>
        <p:grpSpPr bwMode="auto">
          <a:xfrm>
            <a:off x="496253" y="1126009"/>
            <a:ext cx="965220" cy="493507"/>
            <a:chOff x="3222" y="1845"/>
            <a:chExt cx="1237" cy="632"/>
          </a:xfrm>
          <a:solidFill>
            <a:srgbClr val="C00000"/>
          </a:solidFill>
        </p:grpSpPr>
        <p:sp>
          <p:nvSpPr>
            <p:cNvPr id="105" name="Freeform 5"/>
            <p:cNvSpPr/>
            <p:nvPr/>
          </p:nvSpPr>
          <p:spPr bwMode="auto">
            <a:xfrm>
              <a:off x="3608" y="1845"/>
              <a:ext cx="851" cy="632"/>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9739" tIns="34869" rIns="69739" bIns="34869"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75" b="0" i="0" u="none" strike="noStrike" kern="1200" cap="none" spc="0" normalizeH="0" baseline="0" noProof="0">
                <a:ln>
                  <a:noFill/>
                </a:ln>
                <a:solidFill>
                  <a:srgbClr val="000000"/>
                </a:solidFill>
                <a:effectLst/>
                <a:uLnTx/>
                <a:uFillTx/>
                <a:ea typeface="微软雅黑" panose="020B0503020204020204" charset="-122"/>
              </a:endParaRPr>
            </a:p>
          </p:txBody>
        </p:sp>
        <p:sp>
          <p:nvSpPr>
            <p:cNvPr id="106" name="Rectangle 6"/>
            <p:cNvSpPr>
              <a:spLocks noChangeArrowheads="1"/>
            </p:cNvSpPr>
            <p:nvPr/>
          </p:nvSpPr>
          <p:spPr bwMode="auto">
            <a:xfrm>
              <a:off x="3222" y="1931"/>
              <a:ext cx="319" cy="5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739" tIns="34869" rIns="69739" bIns="34869"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75" b="0" i="0" u="none" strike="noStrike" kern="1200" cap="none" spc="0" normalizeH="0" baseline="0" noProof="0">
                <a:ln>
                  <a:noFill/>
                </a:ln>
                <a:solidFill>
                  <a:srgbClr val="000000"/>
                </a:solidFill>
                <a:effectLst/>
                <a:uLnTx/>
                <a:uFillTx/>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1461770" y="895350"/>
            <a:ext cx="7393305" cy="1010285"/>
          </a:xfrm>
          <a:prstGeom prst="rect">
            <a:avLst/>
          </a:prstGeom>
          <a:noFill/>
        </p:spPr>
        <p:txBody>
          <a:bodyPr wrap="square" rtlCol="0" anchor="t">
            <a:spAutoFit/>
          </a:bodyPr>
          <a:p>
            <a:pPr indent="457200" algn="just" fontAlgn="auto">
              <a:lnSpc>
                <a:spcPts val="2255"/>
              </a:lnSpc>
            </a:pPr>
            <a:r>
              <a:rPr lang="en-US" altLang="zh-CN" sz="1400" b="1" kern="0" dirty="0">
                <a:gradFill>
                  <a:gsLst>
                    <a:gs pos="0">
                      <a:srgbClr val="E30000"/>
                    </a:gs>
                    <a:gs pos="100000">
                      <a:srgbClr val="760303"/>
                    </a:gs>
                  </a:gsLst>
                  <a:lin scaled="0"/>
                </a:gradFill>
                <a:latin typeface="微软雅黑" panose="020B0503020204020204" charset="-122"/>
                <a:ea typeface="微软雅黑" panose="020B0503020204020204" charset="-122"/>
                <a:cs typeface="+mn-ea"/>
                <a:sym typeface="+mn-lt"/>
              </a:rPr>
              <a:t>3</a:t>
            </a:r>
            <a:r>
              <a:rPr lang="zh-CN" altLang="en-US" sz="1400" b="1" kern="0" dirty="0">
                <a:gradFill>
                  <a:gsLst>
                    <a:gs pos="0">
                      <a:srgbClr val="E30000"/>
                    </a:gs>
                    <a:gs pos="100000">
                      <a:srgbClr val="760303"/>
                    </a:gs>
                  </a:gsLst>
                  <a:lin scaled="0"/>
                </a:gradFill>
                <a:latin typeface="微软雅黑" panose="020B0503020204020204" charset="-122"/>
                <a:ea typeface="微软雅黑" panose="020B0503020204020204" charset="-122"/>
                <a:cs typeface="+mn-ea"/>
                <a:sym typeface="+mn-lt"/>
              </a:rPr>
              <a:t>、</a:t>
            </a:r>
            <a:r>
              <a:rPr lang="zh-CN" sz="1400" b="1" kern="0" dirty="0">
                <a:gradFill>
                  <a:gsLst>
                    <a:gs pos="0">
                      <a:srgbClr val="E30000"/>
                    </a:gs>
                    <a:gs pos="100000">
                      <a:srgbClr val="760303"/>
                    </a:gs>
                  </a:gsLst>
                  <a:lin scaled="0"/>
                </a:gradFill>
                <a:latin typeface="微软雅黑" panose="020B0503020204020204" charset="-122"/>
                <a:ea typeface="微软雅黑" panose="020B0503020204020204" charset="-122"/>
                <a:cs typeface="+mn-ea"/>
                <a:sym typeface="+mn-lt"/>
              </a:rPr>
              <a:t>坚持用习近平新时代中国特色社会主义思想武装头脑、指导实践、推动工作，不断增进政治认同、思想认同、理论认同、情感认同，切实做到学思用贯通、知信行统一。</a:t>
            </a:r>
            <a:endParaRPr lang="zh-CN" sz="1400" b="1" kern="0" dirty="0">
              <a:gradFill>
                <a:gsLst>
                  <a:gs pos="0">
                    <a:srgbClr val="E30000"/>
                  </a:gs>
                  <a:gs pos="100000">
                    <a:srgbClr val="760303"/>
                  </a:gs>
                </a:gsLst>
                <a:lin scaled="0"/>
              </a:gradFill>
              <a:latin typeface="微软雅黑" panose="020B0503020204020204" charset="-122"/>
              <a:ea typeface="微软雅黑" panose="020B0503020204020204" charset="-122"/>
              <a:cs typeface="+mn-ea"/>
              <a:sym typeface="+mn-lt"/>
            </a:endParaRPr>
          </a:p>
          <a:p>
            <a:pPr indent="457200" algn="just" fontAlgn="auto">
              <a:lnSpc>
                <a:spcPts val="2655"/>
              </a:lnSpc>
            </a:pPr>
            <a:endParaRPr lang="zh-CN" altLang="en-US" sz="1400" b="1" kern="0" dirty="0">
              <a:gradFill>
                <a:gsLst>
                  <a:gs pos="0">
                    <a:srgbClr val="E30000"/>
                  </a:gs>
                  <a:gs pos="100000">
                    <a:srgbClr val="760303"/>
                  </a:gs>
                </a:gsLst>
                <a:lin scaled="0"/>
              </a:gradFill>
              <a:latin typeface="微软雅黑" panose="020B0503020204020204" charset="-122"/>
              <a:ea typeface="微软雅黑" panose="020B0503020204020204" charset="-122"/>
              <a:cs typeface="+mn-ea"/>
              <a:sym typeface="+mn-lt"/>
            </a:endParaRPr>
          </a:p>
        </p:txBody>
      </p:sp>
      <p:sp>
        <p:nvSpPr>
          <p:cNvPr id="42" name="文本框 41"/>
          <p:cNvSpPr txBox="1"/>
          <p:nvPr/>
        </p:nvSpPr>
        <p:spPr>
          <a:xfrm>
            <a:off x="7195317" y="-708963"/>
            <a:ext cx="262890" cy="441960"/>
          </a:xfrm>
          <a:prstGeom prst="rect">
            <a:avLst/>
          </a:prstGeom>
          <a:noFill/>
        </p:spPr>
        <p:txBody>
          <a:bodyPr wrap="none" lIns="68147" tIns="34073" rIns="68147" bIns="34073" rtlCol="0">
            <a:spAutoFit/>
          </a:bodyPr>
          <a:p>
            <a:endParaRPr lang="zh-CN" altLang="en-US" sz="2440" dirty="0">
              <a:latin typeface="Arial" panose="020B0604020202020204" pitchFamily="34" charset="0"/>
              <a:ea typeface="微软雅黑" panose="020B0503020204020204" charset="-122"/>
              <a:sym typeface="Arial" panose="020B0604020202020204" pitchFamily="34" charset="0"/>
            </a:endParaRPr>
          </a:p>
        </p:txBody>
      </p:sp>
      <p:sp>
        <p:nvSpPr>
          <p:cNvPr id="39" name="文本框 38"/>
          <p:cNvSpPr txBox="1"/>
          <p:nvPr/>
        </p:nvSpPr>
        <p:spPr>
          <a:xfrm>
            <a:off x="537904" y="986529"/>
            <a:ext cx="1157489" cy="466090"/>
          </a:xfrm>
          <a:prstGeom prst="rect">
            <a:avLst/>
          </a:prstGeom>
          <a:noFill/>
        </p:spPr>
        <p:txBody>
          <a:bodyPr wrap="square" rtlCol="0">
            <a:spAutoFit/>
          </a:bodyPr>
          <a:p>
            <a:r>
              <a:rPr lang="zh-CN" altLang="en-US" sz="2440" b="1">
                <a:solidFill>
                  <a:schemeClr val="bg1"/>
                </a:solidFill>
              </a:rPr>
              <a:t>新提法</a:t>
            </a:r>
            <a:endParaRPr lang="zh-CN" altLang="en-US" sz="2440" b="1">
              <a:solidFill>
                <a:schemeClr val="bg1"/>
              </a:solidFill>
            </a:endParaRPr>
          </a:p>
        </p:txBody>
      </p:sp>
      <p:sp>
        <p:nvSpPr>
          <p:cNvPr id="3" name="Aitds3"/>
          <p:cNvSpPr/>
          <p:nvPr/>
        </p:nvSpPr>
        <p:spPr>
          <a:xfrm>
            <a:off x="496570" y="2047240"/>
            <a:ext cx="8358505" cy="2578735"/>
          </a:xfrm>
          <a:prstGeom prst="rect">
            <a:avLst/>
          </a:prstGeom>
          <a:ln w="12700">
            <a:solidFill>
              <a:schemeClr val="tx1"/>
            </a:solidFill>
          </a:ln>
        </p:spPr>
        <p:txBody>
          <a:bodyPr wrap="square">
            <a:spAutoFit/>
          </a:bodyPr>
          <a:p>
            <a:pPr indent="457200" algn="just" fontAlgn="auto">
              <a:lnSpc>
                <a:spcPts val="2155"/>
              </a:lnSpc>
            </a:pPr>
            <a:r>
              <a:rPr lang="zh-CN" sz="1400" kern="0" dirty="0">
                <a:latin typeface="仿宋" panose="02010609060101010101" charset="-122"/>
                <a:ea typeface="仿宋" panose="02010609060101010101" charset="-122"/>
                <a:cs typeface="+mn-ea"/>
                <a:sym typeface="+mn-lt"/>
              </a:rPr>
              <a:t>要在全面学习上下功夫。只有全面、系统、深入学习，才能完整、准确、全面领会和贯彻。</a:t>
            </a:r>
            <a:endParaRPr lang="zh-CN" sz="1400" kern="0" dirty="0">
              <a:latin typeface="仿宋" panose="02010609060101010101" charset="-122"/>
              <a:ea typeface="仿宋" panose="02010609060101010101" charset="-122"/>
              <a:cs typeface="+mn-ea"/>
              <a:sym typeface="+mn-lt"/>
            </a:endParaRPr>
          </a:p>
          <a:p>
            <a:pPr indent="457200" algn="just" fontAlgn="auto">
              <a:lnSpc>
                <a:spcPts val="2155"/>
              </a:lnSpc>
            </a:pPr>
            <a:r>
              <a:rPr lang="zh-CN" sz="1400" kern="0" dirty="0">
                <a:latin typeface="仿宋" panose="02010609060101010101" charset="-122"/>
                <a:ea typeface="仿宋" panose="02010609060101010101" charset="-122"/>
                <a:cs typeface="+mn-ea"/>
                <a:sym typeface="+mn-lt"/>
              </a:rPr>
              <a:t>要在全面把握上下功夫。习近平新时代中国特色社会主义思想是一个有机整体，必须整体把握、融会贯通。</a:t>
            </a:r>
            <a:endParaRPr lang="zh-CN" sz="1400" kern="0" dirty="0">
              <a:latin typeface="仿宋" panose="02010609060101010101" charset="-122"/>
              <a:ea typeface="仿宋" panose="02010609060101010101" charset="-122"/>
              <a:cs typeface="+mn-ea"/>
              <a:sym typeface="+mn-lt"/>
            </a:endParaRPr>
          </a:p>
          <a:p>
            <a:pPr indent="457200" algn="just" fontAlgn="auto">
              <a:lnSpc>
                <a:spcPts val="2155"/>
              </a:lnSpc>
            </a:pPr>
            <a:r>
              <a:rPr lang="zh-CN" sz="1400" kern="0" dirty="0">
                <a:latin typeface="仿宋" panose="02010609060101010101" charset="-122"/>
                <a:ea typeface="仿宋" panose="02010609060101010101" charset="-122"/>
                <a:cs typeface="+mn-ea"/>
                <a:sym typeface="+mn-lt"/>
              </a:rPr>
              <a:t>要在全面落实上下功夫。空谈误国、实干兴邦，一分部署、九分落实。</a:t>
            </a:r>
            <a:endParaRPr lang="zh-CN" sz="1400" kern="0" dirty="0">
              <a:latin typeface="仿宋" panose="02010609060101010101" charset="-122"/>
              <a:ea typeface="仿宋" panose="02010609060101010101" charset="-122"/>
              <a:cs typeface="+mn-ea"/>
              <a:sym typeface="+mn-lt"/>
            </a:endParaRPr>
          </a:p>
          <a:p>
            <a:pPr indent="457200" algn="just" fontAlgn="auto">
              <a:lnSpc>
                <a:spcPts val="2155"/>
              </a:lnSpc>
            </a:pPr>
            <a:r>
              <a:rPr lang="zh-CN" sz="1400" kern="0" dirty="0">
                <a:latin typeface="仿宋" panose="02010609060101010101" charset="-122"/>
                <a:ea typeface="仿宋" panose="02010609060101010101" charset="-122"/>
                <a:cs typeface="+mn-ea"/>
                <a:sym typeface="+mn-lt"/>
              </a:rPr>
              <a:t>突出抓好领导干部这个“关键少数”。</a:t>
            </a:r>
            <a:endParaRPr lang="zh-CN" sz="1400" kern="0" dirty="0">
              <a:latin typeface="仿宋" panose="02010609060101010101" charset="-122"/>
              <a:ea typeface="仿宋" panose="02010609060101010101" charset="-122"/>
              <a:cs typeface="+mn-ea"/>
              <a:sym typeface="+mn-lt"/>
            </a:endParaRPr>
          </a:p>
          <a:p>
            <a:pPr indent="457200" algn="just" fontAlgn="auto">
              <a:lnSpc>
                <a:spcPts val="2155"/>
              </a:lnSpc>
            </a:pPr>
            <a:r>
              <a:rPr lang="zh-CN" sz="1400" kern="0" dirty="0">
                <a:latin typeface="仿宋" panose="02010609060101010101" charset="-122"/>
                <a:ea typeface="仿宋" panose="02010609060101010101" charset="-122"/>
                <a:cs typeface="+mn-ea"/>
                <a:sym typeface="+mn-lt"/>
              </a:rPr>
              <a:t>党和国家的希望寄托在青年身上。</a:t>
            </a:r>
            <a:endParaRPr lang="zh-CN" sz="1400" kern="0" dirty="0">
              <a:latin typeface="仿宋" panose="02010609060101010101" charset="-122"/>
              <a:ea typeface="仿宋" panose="02010609060101010101" charset="-122"/>
              <a:cs typeface="+mn-ea"/>
              <a:sym typeface="+mn-lt"/>
            </a:endParaRPr>
          </a:p>
          <a:p>
            <a:pPr indent="457200" algn="just" fontAlgn="auto">
              <a:lnSpc>
                <a:spcPts val="2155"/>
              </a:lnSpc>
            </a:pPr>
            <a:r>
              <a:rPr lang="zh-CN" altLang="en-US" sz="1400" kern="0" dirty="0">
                <a:solidFill>
                  <a:schemeClr val="tx1"/>
                </a:solidFill>
                <a:latin typeface="仿宋" panose="02010609060101010101" charset="-122"/>
                <a:ea typeface="仿宋" panose="02010609060101010101" charset="-122"/>
                <a:cs typeface="+mn-ea"/>
                <a:sym typeface="+mn-lt"/>
              </a:rPr>
              <a:t>深入学习贯彻习近平新时代中国特色社会主义思想，是一个持续推进、常学常新、不断深化的过程，必须持之以恒、久久为功。要精心策划、周密安排采取切实有效措施，推动学习贯彻往深里走、往实里走、往心里走，引导广大党员干部群众不断筑牢信仰之基、补足精神之钙、把稳思想之舵。</a:t>
            </a:r>
            <a:endParaRPr lang="zh-CN" altLang="en-US" sz="1400" kern="0" dirty="0">
              <a:solidFill>
                <a:schemeClr val="tx1"/>
              </a:solidFill>
              <a:latin typeface="仿宋" panose="02010609060101010101" charset="-122"/>
              <a:ea typeface="仿宋" panose="02010609060101010101" charset="-122"/>
              <a:cs typeface="+mn-ea"/>
              <a:sym typeface="+mn-lt"/>
            </a:endParaRPr>
          </a:p>
        </p:txBody>
      </p:sp>
      <p:grpSp>
        <p:nvGrpSpPr>
          <p:cNvPr id="4" name="Group 4"/>
          <p:cNvGrpSpPr>
            <a:grpSpLocks noChangeAspect="1"/>
          </p:cNvGrpSpPr>
          <p:nvPr/>
        </p:nvGrpSpPr>
        <p:grpSpPr bwMode="auto">
          <a:xfrm>
            <a:off x="496253" y="1126009"/>
            <a:ext cx="965220" cy="493507"/>
            <a:chOff x="3222" y="1845"/>
            <a:chExt cx="1237" cy="632"/>
          </a:xfrm>
          <a:solidFill>
            <a:srgbClr val="C00000"/>
          </a:solidFill>
        </p:grpSpPr>
        <p:sp>
          <p:nvSpPr>
            <p:cNvPr id="105" name="Freeform 5"/>
            <p:cNvSpPr/>
            <p:nvPr/>
          </p:nvSpPr>
          <p:spPr bwMode="auto">
            <a:xfrm>
              <a:off x="3608" y="1845"/>
              <a:ext cx="851" cy="632"/>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9739" tIns="34869" rIns="69739" bIns="34869"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75" b="0" i="0" u="none" strike="noStrike" kern="1200" cap="none" spc="0" normalizeH="0" baseline="0" noProof="0">
                <a:ln>
                  <a:noFill/>
                </a:ln>
                <a:solidFill>
                  <a:srgbClr val="000000"/>
                </a:solidFill>
                <a:effectLst/>
                <a:uLnTx/>
                <a:uFillTx/>
                <a:ea typeface="微软雅黑" panose="020B0503020204020204" charset="-122"/>
              </a:endParaRPr>
            </a:p>
          </p:txBody>
        </p:sp>
        <p:sp>
          <p:nvSpPr>
            <p:cNvPr id="106" name="Rectangle 6"/>
            <p:cNvSpPr>
              <a:spLocks noChangeArrowheads="1"/>
            </p:cNvSpPr>
            <p:nvPr/>
          </p:nvSpPr>
          <p:spPr bwMode="auto">
            <a:xfrm>
              <a:off x="3222" y="1931"/>
              <a:ext cx="319" cy="5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739" tIns="34869" rIns="69739" bIns="34869"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75" b="0" i="0" u="none" strike="noStrike" kern="1200" cap="none" spc="0" normalizeH="0" baseline="0" noProof="0">
                <a:ln>
                  <a:noFill/>
                </a:ln>
                <a:solidFill>
                  <a:srgbClr val="000000"/>
                </a:solidFill>
                <a:effectLst/>
                <a:uLnTx/>
                <a:uFillTx/>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1514475" y="1048385"/>
            <a:ext cx="7393305" cy="570865"/>
          </a:xfrm>
          <a:prstGeom prst="rect">
            <a:avLst/>
          </a:prstGeom>
          <a:noFill/>
        </p:spPr>
        <p:txBody>
          <a:bodyPr wrap="square" rtlCol="0" anchor="t">
            <a:spAutoFit/>
          </a:bodyPr>
          <a:p>
            <a:pPr algn="just">
              <a:lnSpc>
                <a:spcPct val="130000"/>
              </a:lnSpc>
              <a:defRPr/>
            </a:pPr>
            <a:r>
              <a:rPr lang="en-US" altLang="zh-CN" sz="2400" b="1" kern="0" dirty="0">
                <a:gradFill>
                  <a:gsLst>
                    <a:gs pos="0">
                      <a:srgbClr val="E30000"/>
                    </a:gs>
                    <a:gs pos="100000">
                      <a:srgbClr val="760303"/>
                    </a:gs>
                  </a:gsLst>
                  <a:lin scaled="0"/>
                </a:gradFill>
                <a:latin typeface="微软雅黑" panose="020B0503020204020204" charset="-122"/>
                <a:ea typeface="微软雅黑" panose="020B0503020204020204" charset="-122"/>
                <a:cs typeface="+mn-ea"/>
                <a:sym typeface="+mn-lt"/>
              </a:rPr>
              <a:t>2</a:t>
            </a:r>
            <a:r>
              <a:rPr lang="zh-CN" altLang="en-US" sz="2400" b="1" kern="0" dirty="0">
                <a:gradFill>
                  <a:gsLst>
                    <a:gs pos="0">
                      <a:srgbClr val="E30000"/>
                    </a:gs>
                    <a:gs pos="100000">
                      <a:srgbClr val="760303"/>
                    </a:gs>
                  </a:gsLst>
                  <a:lin scaled="0"/>
                </a:gradFill>
                <a:latin typeface="微软雅黑" panose="020B0503020204020204" charset="-122"/>
                <a:ea typeface="微软雅黑" panose="020B0503020204020204" charset="-122"/>
                <a:cs typeface="+mn-ea"/>
                <a:sym typeface="+mn-lt"/>
              </a:rPr>
              <a:t>、时代是思想之母，实践是理论之源。</a:t>
            </a:r>
            <a:endParaRPr lang="zh-CN" altLang="en-US" sz="2400" b="1" kern="0" dirty="0">
              <a:gradFill>
                <a:gsLst>
                  <a:gs pos="0">
                    <a:srgbClr val="E30000"/>
                  </a:gs>
                  <a:gs pos="100000">
                    <a:srgbClr val="760303"/>
                  </a:gs>
                </a:gsLst>
                <a:lin scaled="0"/>
              </a:gradFill>
              <a:latin typeface="微软雅黑" panose="020B0503020204020204" charset="-122"/>
              <a:ea typeface="微软雅黑" panose="020B0503020204020204" charset="-122"/>
              <a:cs typeface="+mn-ea"/>
              <a:sym typeface="+mn-lt"/>
            </a:endParaRPr>
          </a:p>
        </p:txBody>
      </p:sp>
      <p:sp>
        <p:nvSpPr>
          <p:cNvPr id="42" name="文本框 41"/>
          <p:cNvSpPr txBox="1"/>
          <p:nvPr/>
        </p:nvSpPr>
        <p:spPr>
          <a:xfrm>
            <a:off x="7195317" y="-708963"/>
            <a:ext cx="262890" cy="441960"/>
          </a:xfrm>
          <a:prstGeom prst="rect">
            <a:avLst/>
          </a:prstGeom>
          <a:noFill/>
        </p:spPr>
        <p:txBody>
          <a:bodyPr wrap="none" lIns="68147" tIns="34073" rIns="68147" bIns="34073" rtlCol="0">
            <a:spAutoFit/>
          </a:bodyPr>
          <a:p>
            <a:endParaRPr lang="zh-CN" altLang="en-US" sz="2440" dirty="0">
              <a:latin typeface="Arial" panose="020B0604020202020204" pitchFamily="34" charset="0"/>
              <a:ea typeface="微软雅黑" panose="020B0503020204020204" charset="-122"/>
              <a:sym typeface="Arial" panose="020B0604020202020204" pitchFamily="34" charset="0"/>
            </a:endParaRPr>
          </a:p>
        </p:txBody>
      </p:sp>
      <p:sp>
        <p:nvSpPr>
          <p:cNvPr id="39" name="文本框 38"/>
          <p:cNvSpPr txBox="1"/>
          <p:nvPr/>
        </p:nvSpPr>
        <p:spPr>
          <a:xfrm>
            <a:off x="537904" y="986529"/>
            <a:ext cx="1157489" cy="466090"/>
          </a:xfrm>
          <a:prstGeom prst="rect">
            <a:avLst/>
          </a:prstGeom>
          <a:noFill/>
        </p:spPr>
        <p:txBody>
          <a:bodyPr wrap="square" rtlCol="0">
            <a:spAutoFit/>
          </a:bodyPr>
          <a:p>
            <a:r>
              <a:rPr lang="zh-CN" altLang="en-US" sz="2440" b="1">
                <a:solidFill>
                  <a:schemeClr val="bg1"/>
                </a:solidFill>
              </a:rPr>
              <a:t>新提法</a:t>
            </a:r>
            <a:endParaRPr lang="zh-CN" altLang="en-US" sz="2440" b="1">
              <a:solidFill>
                <a:schemeClr val="bg1"/>
              </a:solidFill>
            </a:endParaRPr>
          </a:p>
        </p:txBody>
      </p:sp>
      <p:sp>
        <p:nvSpPr>
          <p:cNvPr id="3" name="Aitds3"/>
          <p:cNvSpPr/>
          <p:nvPr/>
        </p:nvSpPr>
        <p:spPr>
          <a:xfrm>
            <a:off x="496570" y="1727200"/>
            <a:ext cx="8366125" cy="3188335"/>
          </a:xfrm>
          <a:prstGeom prst="rect">
            <a:avLst/>
          </a:prstGeom>
          <a:ln w="12700">
            <a:solidFill>
              <a:schemeClr val="tx1"/>
            </a:solidFill>
          </a:ln>
        </p:spPr>
        <p:txBody>
          <a:bodyPr wrap="square">
            <a:spAutoFit/>
          </a:bodyPr>
          <a:p>
            <a:pPr indent="457200" algn="just" fontAlgn="auto">
              <a:lnSpc>
                <a:spcPts val="2555"/>
              </a:lnSpc>
            </a:pPr>
            <a:r>
              <a:rPr lang="zh-CN" sz="1375" kern="0" dirty="0">
                <a:latin typeface="微软雅黑" panose="020B0503020204020204" charset="-122"/>
                <a:ea typeface="微软雅黑" panose="020B0503020204020204" charset="-122"/>
                <a:cs typeface="+mn-ea"/>
                <a:sym typeface="+mn-lt"/>
              </a:rPr>
              <a:t>当代中国正经历着我国历史上最为广泛而深刻的社会变革，也正在进行着人类历史上最为宏大而独特的实践创新。这是一个需要思想理论的时代，也是一个产生思想理论的时代，也是一个在伟大变革中不断推动思想理论向前发展的时代。</a:t>
            </a:r>
            <a:endParaRPr lang="zh-CN" sz="1375" kern="0" dirty="0">
              <a:latin typeface="微软雅黑" panose="020B0503020204020204" charset="-122"/>
              <a:ea typeface="微软雅黑" panose="020B0503020204020204" charset="-122"/>
              <a:cs typeface="+mn-ea"/>
              <a:sym typeface="+mn-lt"/>
            </a:endParaRPr>
          </a:p>
          <a:p>
            <a:pPr indent="457200" algn="just" fontAlgn="auto">
              <a:lnSpc>
                <a:spcPts val="2355"/>
              </a:lnSpc>
            </a:pPr>
            <a:r>
              <a:rPr lang="zh-CN" sz="1200" b="1" kern="0" dirty="0">
                <a:solidFill>
                  <a:srgbClr val="C00000"/>
                </a:solidFill>
                <a:latin typeface="仿宋" panose="02010609060101010101" charset="-122"/>
                <a:ea typeface="仿宋" panose="02010609060101010101" charset="-122"/>
                <a:cs typeface="+mn-ea"/>
                <a:sym typeface="+mn-lt"/>
              </a:rPr>
              <a:t>世界百年未有之大变局加速演进。</a:t>
            </a:r>
            <a:r>
              <a:rPr lang="zh-CN" sz="1200" kern="0" dirty="0">
                <a:latin typeface="仿宋" panose="02010609060101010101" charset="-122"/>
                <a:ea typeface="仿宋" panose="02010609060101010101" charset="-122"/>
                <a:cs typeface="+mn-ea"/>
                <a:sym typeface="+mn-lt"/>
              </a:rPr>
              <a:t>这一思想，正是在把握世界发展大势、维护人类共同利</a:t>
            </a:r>
            <a:r>
              <a:rPr lang="zh-CN" altLang="en-US" sz="1200" kern="0" dirty="0">
                <a:solidFill>
                  <a:schemeClr val="tx1"/>
                </a:solidFill>
                <a:latin typeface="仿宋" panose="02010609060101010101" charset="-122"/>
                <a:ea typeface="仿宋" panose="02010609060101010101" charset="-122"/>
                <a:cs typeface="+mn-ea"/>
                <a:sym typeface="+mn-lt"/>
              </a:rPr>
              <a:t>益、推动中国与世界携手并进的过程中创立并不断丰富发展的。</a:t>
            </a:r>
            <a:r>
              <a:rPr lang="zh-CN" altLang="en-US" sz="1200" b="1" kern="0" dirty="0">
                <a:solidFill>
                  <a:srgbClr val="C00000"/>
                </a:solidFill>
                <a:latin typeface="仿宋" panose="02010609060101010101" charset="-122"/>
                <a:ea typeface="仿宋" panose="02010609060101010101" charset="-122"/>
                <a:cs typeface="+mn-ea"/>
                <a:sym typeface="+mn-lt"/>
              </a:rPr>
              <a:t>中华民族伟大复兴进入关键时期。</a:t>
            </a:r>
            <a:r>
              <a:rPr lang="zh-CN" altLang="en-US" sz="1200" kern="0" dirty="0">
                <a:solidFill>
                  <a:schemeClr val="tx1"/>
                </a:solidFill>
                <a:latin typeface="仿宋" panose="02010609060101010101" charset="-122"/>
                <a:ea typeface="仿宋" panose="02010609060101010101" charset="-122"/>
                <a:cs typeface="+mn-ea"/>
                <a:sym typeface="+mn-lt"/>
              </a:rPr>
              <a:t>这一思想正是在中华民族迎来从站起来、富起来到强起来的伟大飞跃中创立并不断丰富发展的。</a:t>
            </a:r>
            <a:r>
              <a:rPr lang="zh-CN" altLang="en-US" sz="1200" b="1" kern="0" dirty="0">
                <a:solidFill>
                  <a:srgbClr val="C00000"/>
                </a:solidFill>
                <a:latin typeface="仿宋" panose="02010609060101010101" charset="-122"/>
                <a:ea typeface="仿宋" panose="02010609060101010101" charset="-122"/>
                <a:cs typeface="+mn-ea"/>
                <a:sym typeface="+mn-lt"/>
              </a:rPr>
              <a:t>中国式现代化全面推进拓展。</a:t>
            </a:r>
            <a:r>
              <a:rPr lang="zh-CN" altLang="en-US" sz="1200" kern="0" dirty="0">
                <a:solidFill>
                  <a:schemeClr val="tx1"/>
                </a:solidFill>
                <a:latin typeface="仿宋" panose="02010609060101010101" charset="-122"/>
                <a:ea typeface="仿宋" panose="02010609060101010101" charset="-122"/>
                <a:cs typeface="+mn-ea"/>
                <a:sym typeface="+mn-lt"/>
              </a:rPr>
              <a:t>这一思想正是在成功推进和拓展中国式现代化、推动人类文明发展的历史进程中创立并不断丰富拓展的。</a:t>
            </a:r>
            <a:r>
              <a:rPr lang="zh-CN" altLang="en-US" sz="1200" b="1" kern="0" dirty="0">
                <a:solidFill>
                  <a:srgbClr val="C00000"/>
                </a:solidFill>
                <a:latin typeface="仿宋" panose="02010609060101010101" charset="-122"/>
                <a:ea typeface="仿宋" panose="02010609060101010101" charset="-122"/>
                <a:cs typeface="+mn-ea"/>
                <a:sym typeface="+mn-lt"/>
              </a:rPr>
              <a:t>科学社会主义在二十一世纪的中国焕发新的蓬勃生机。</a:t>
            </a:r>
            <a:r>
              <a:rPr lang="zh-CN" altLang="en-US" sz="1200" kern="0" dirty="0">
                <a:solidFill>
                  <a:schemeClr val="tx1"/>
                </a:solidFill>
                <a:latin typeface="仿宋" panose="02010609060101010101" charset="-122"/>
                <a:ea typeface="仿宋" panose="02010609060101010101" charset="-122"/>
                <a:cs typeface="+mn-ea"/>
                <a:sym typeface="+mn-lt"/>
              </a:rPr>
              <a:t>这一思想正是在对科学社会主义理论与实践的深邃思考、深刻总结，对坚持和发展中国特色社会主义的不懈探索、砥砺前行中创立并不断发展的。</a:t>
            </a:r>
            <a:r>
              <a:rPr lang="zh-CN" altLang="en-US" sz="1200" b="1" kern="0" dirty="0">
                <a:solidFill>
                  <a:srgbClr val="C00000"/>
                </a:solidFill>
                <a:latin typeface="仿宋" panose="02010609060101010101" charset="-122"/>
                <a:ea typeface="仿宋" panose="02010609060101010101" charset="-122"/>
                <a:cs typeface="+mn-ea"/>
                <a:sym typeface="+mn-lt"/>
              </a:rPr>
              <a:t>中国共产党自我革命开辟新的境界。</a:t>
            </a:r>
            <a:r>
              <a:rPr lang="zh-CN" altLang="en-US" sz="1200" kern="0" dirty="0">
                <a:solidFill>
                  <a:schemeClr val="tx1"/>
                </a:solidFill>
                <a:latin typeface="仿宋" panose="02010609060101010101" charset="-122"/>
                <a:ea typeface="仿宋" panose="02010609060101010101" charset="-122"/>
                <a:cs typeface="+mn-ea"/>
                <a:sym typeface="+mn-lt"/>
              </a:rPr>
              <a:t>这一思想正是在党不断实现自我净化、自我完善、自我革新、自我提高，以伟大自我革命引领伟大社会革命的过程中创立并不断发展的。</a:t>
            </a:r>
            <a:endParaRPr lang="zh-CN" altLang="en-US" sz="1200" kern="0" dirty="0">
              <a:solidFill>
                <a:schemeClr val="tx1"/>
              </a:solidFill>
              <a:latin typeface="仿宋" panose="02010609060101010101" charset="-122"/>
              <a:ea typeface="仿宋" panose="02010609060101010101" charset="-122"/>
              <a:cs typeface="+mn-ea"/>
              <a:sym typeface="+mn-lt"/>
            </a:endParaRPr>
          </a:p>
        </p:txBody>
      </p:sp>
      <p:grpSp>
        <p:nvGrpSpPr>
          <p:cNvPr id="4" name="Group 4"/>
          <p:cNvGrpSpPr>
            <a:grpSpLocks noChangeAspect="1"/>
          </p:cNvGrpSpPr>
          <p:nvPr/>
        </p:nvGrpSpPr>
        <p:grpSpPr bwMode="auto">
          <a:xfrm>
            <a:off x="496253" y="1126009"/>
            <a:ext cx="965220" cy="493507"/>
            <a:chOff x="3222" y="1845"/>
            <a:chExt cx="1237" cy="632"/>
          </a:xfrm>
          <a:solidFill>
            <a:srgbClr val="C00000"/>
          </a:solidFill>
        </p:grpSpPr>
        <p:sp>
          <p:nvSpPr>
            <p:cNvPr id="105" name="Freeform 5"/>
            <p:cNvSpPr/>
            <p:nvPr/>
          </p:nvSpPr>
          <p:spPr bwMode="auto">
            <a:xfrm>
              <a:off x="3608" y="1845"/>
              <a:ext cx="851" cy="632"/>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9739" tIns="34869" rIns="69739" bIns="34869"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75" b="0" i="0" u="none" strike="noStrike" kern="1200" cap="none" spc="0" normalizeH="0" baseline="0" noProof="0">
                <a:ln>
                  <a:noFill/>
                </a:ln>
                <a:solidFill>
                  <a:srgbClr val="000000"/>
                </a:solidFill>
                <a:effectLst/>
                <a:uLnTx/>
                <a:uFillTx/>
                <a:ea typeface="微软雅黑" panose="020B0503020204020204" charset="-122"/>
              </a:endParaRPr>
            </a:p>
          </p:txBody>
        </p:sp>
        <p:sp>
          <p:nvSpPr>
            <p:cNvPr id="106" name="Rectangle 6"/>
            <p:cNvSpPr>
              <a:spLocks noChangeArrowheads="1"/>
            </p:cNvSpPr>
            <p:nvPr/>
          </p:nvSpPr>
          <p:spPr bwMode="auto">
            <a:xfrm>
              <a:off x="3222" y="1931"/>
              <a:ext cx="319" cy="5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739" tIns="34869" rIns="69739" bIns="34869"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75" b="0" i="0" u="none" strike="noStrike" kern="1200" cap="none" spc="0" normalizeH="0" baseline="0" noProof="0">
                <a:ln>
                  <a:noFill/>
                </a:ln>
                <a:solidFill>
                  <a:srgbClr val="000000"/>
                </a:solidFill>
                <a:effectLst/>
                <a:uLnTx/>
                <a:uFillTx/>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1514475" y="1048385"/>
            <a:ext cx="7393305" cy="570865"/>
          </a:xfrm>
          <a:prstGeom prst="rect">
            <a:avLst/>
          </a:prstGeom>
          <a:noFill/>
        </p:spPr>
        <p:txBody>
          <a:bodyPr wrap="square" rtlCol="0" anchor="t">
            <a:spAutoFit/>
          </a:bodyPr>
          <a:p>
            <a:pPr algn="just">
              <a:lnSpc>
                <a:spcPct val="130000"/>
              </a:lnSpc>
              <a:defRPr/>
            </a:pPr>
            <a:r>
              <a:rPr lang="en-US" altLang="zh-CN" sz="2400" b="1" kern="0" dirty="0">
                <a:gradFill>
                  <a:gsLst>
                    <a:gs pos="0">
                      <a:srgbClr val="E30000"/>
                    </a:gs>
                    <a:gs pos="100000">
                      <a:srgbClr val="760303"/>
                    </a:gs>
                  </a:gsLst>
                  <a:lin scaled="0"/>
                </a:gradFill>
                <a:latin typeface="微软雅黑" panose="020B0503020204020204" charset="-122"/>
                <a:ea typeface="微软雅黑" panose="020B0503020204020204" charset="-122"/>
                <a:cs typeface="+mn-ea"/>
                <a:sym typeface="+mn-lt"/>
              </a:rPr>
              <a:t>2</a:t>
            </a:r>
            <a:r>
              <a:rPr lang="zh-CN" altLang="en-US" sz="2400" b="1" kern="0" dirty="0">
                <a:gradFill>
                  <a:gsLst>
                    <a:gs pos="0">
                      <a:srgbClr val="E30000"/>
                    </a:gs>
                    <a:gs pos="100000">
                      <a:srgbClr val="760303"/>
                    </a:gs>
                  </a:gsLst>
                  <a:lin scaled="0"/>
                </a:gradFill>
                <a:latin typeface="微软雅黑" panose="020B0503020204020204" charset="-122"/>
                <a:ea typeface="微软雅黑" panose="020B0503020204020204" charset="-122"/>
                <a:cs typeface="+mn-ea"/>
                <a:sym typeface="+mn-lt"/>
              </a:rPr>
              <a:t>、时代是思想之母，实践是理论之源。</a:t>
            </a:r>
            <a:endParaRPr lang="zh-CN" altLang="en-US" sz="2400" b="1" kern="0" dirty="0">
              <a:gradFill>
                <a:gsLst>
                  <a:gs pos="0">
                    <a:srgbClr val="E30000"/>
                  </a:gs>
                  <a:gs pos="100000">
                    <a:srgbClr val="760303"/>
                  </a:gs>
                </a:gsLst>
                <a:lin scaled="0"/>
              </a:gradFill>
              <a:latin typeface="微软雅黑" panose="020B0503020204020204" charset="-122"/>
              <a:ea typeface="微软雅黑" panose="020B0503020204020204" charset="-122"/>
              <a:cs typeface="+mn-ea"/>
              <a:sym typeface="+mn-lt"/>
            </a:endParaRPr>
          </a:p>
        </p:txBody>
      </p:sp>
      <p:sp>
        <p:nvSpPr>
          <p:cNvPr id="42" name="文本框 41"/>
          <p:cNvSpPr txBox="1"/>
          <p:nvPr/>
        </p:nvSpPr>
        <p:spPr>
          <a:xfrm>
            <a:off x="7195317" y="-708963"/>
            <a:ext cx="262890" cy="441960"/>
          </a:xfrm>
          <a:prstGeom prst="rect">
            <a:avLst/>
          </a:prstGeom>
          <a:noFill/>
        </p:spPr>
        <p:txBody>
          <a:bodyPr wrap="none" lIns="68147" tIns="34073" rIns="68147" bIns="34073" rtlCol="0">
            <a:spAutoFit/>
          </a:bodyPr>
          <a:p>
            <a:endParaRPr lang="zh-CN" altLang="en-US" sz="2440" dirty="0">
              <a:latin typeface="Arial" panose="020B0604020202020204" pitchFamily="34" charset="0"/>
              <a:ea typeface="微软雅黑" panose="020B0503020204020204" charset="-122"/>
              <a:sym typeface="Arial" panose="020B0604020202020204" pitchFamily="34" charset="0"/>
            </a:endParaRPr>
          </a:p>
        </p:txBody>
      </p:sp>
      <p:sp>
        <p:nvSpPr>
          <p:cNvPr id="39" name="文本框 38"/>
          <p:cNvSpPr txBox="1"/>
          <p:nvPr/>
        </p:nvSpPr>
        <p:spPr>
          <a:xfrm>
            <a:off x="537904" y="986529"/>
            <a:ext cx="1157489" cy="466090"/>
          </a:xfrm>
          <a:prstGeom prst="rect">
            <a:avLst/>
          </a:prstGeom>
          <a:noFill/>
        </p:spPr>
        <p:txBody>
          <a:bodyPr wrap="square" rtlCol="0">
            <a:spAutoFit/>
          </a:bodyPr>
          <a:p>
            <a:r>
              <a:rPr lang="zh-CN" altLang="en-US" sz="2440" b="1">
                <a:solidFill>
                  <a:schemeClr val="bg1"/>
                </a:solidFill>
              </a:rPr>
              <a:t>新提法</a:t>
            </a:r>
            <a:endParaRPr lang="zh-CN" altLang="en-US" sz="2440" b="1">
              <a:solidFill>
                <a:schemeClr val="bg1"/>
              </a:solidFill>
            </a:endParaRPr>
          </a:p>
        </p:txBody>
      </p:sp>
      <p:sp>
        <p:nvSpPr>
          <p:cNvPr id="3" name="Aitds3"/>
          <p:cNvSpPr/>
          <p:nvPr/>
        </p:nvSpPr>
        <p:spPr>
          <a:xfrm>
            <a:off x="5408295" y="1771015"/>
            <a:ext cx="3248025" cy="3013075"/>
          </a:xfrm>
          <a:prstGeom prst="rect">
            <a:avLst/>
          </a:prstGeom>
          <a:ln w="12700">
            <a:solidFill>
              <a:schemeClr val="tx1"/>
            </a:solidFill>
          </a:ln>
        </p:spPr>
        <p:txBody>
          <a:bodyPr wrap="square">
            <a:spAutoFit/>
          </a:bodyPr>
          <a:p>
            <a:pPr indent="457200" algn="just" fontAlgn="auto">
              <a:lnSpc>
                <a:spcPts val="3255"/>
              </a:lnSpc>
            </a:pPr>
            <a:r>
              <a:rPr lang="zh-CN" sz="1600" kern="0" dirty="0">
                <a:latin typeface="微软雅黑" panose="020B0503020204020204" charset="-122"/>
                <a:ea typeface="微软雅黑" panose="020B0503020204020204" charset="-122"/>
                <a:cs typeface="+mn-ea"/>
                <a:sym typeface="+mn-lt"/>
              </a:rPr>
              <a:t>习近平新时代中国特色社会主义思想，在新时代伟大实践中创立，随新时代伟大变革而发展，</a:t>
            </a:r>
            <a:r>
              <a:rPr lang="zh-CN" sz="1600" kern="0" dirty="0">
                <a:solidFill>
                  <a:schemeClr val="tx1"/>
                </a:solidFill>
                <a:latin typeface="微软雅黑" panose="020B0503020204020204" charset="-122"/>
                <a:ea typeface="微软雅黑" panose="020B0503020204020204" charset="-122"/>
                <a:cs typeface="+mn-ea"/>
                <a:sym typeface="+mn-lt"/>
              </a:rPr>
              <a:t>是新时代中国共产党的</a:t>
            </a:r>
            <a:r>
              <a:rPr lang="zh-CN" sz="1600" kern="0" dirty="0">
                <a:solidFill>
                  <a:srgbClr val="C00000"/>
                </a:solidFill>
                <a:latin typeface="微软雅黑" panose="020B0503020204020204" charset="-122"/>
                <a:ea typeface="微软雅黑" panose="020B0503020204020204" charset="-122"/>
                <a:cs typeface="+mn-ea"/>
                <a:sym typeface="+mn-lt"/>
              </a:rPr>
              <a:t>思想旗帜，</a:t>
            </a:r>
            <a:r>
              <a:rPr lang="zh-CN" sz="1600" kern="0" dirty="0">
                <a:solidFill>
                  <a:schemeClr val="tx1"/>
                </a:solidFill>
                <a:latin typeface="微软雅黑" panose="020B0503020204020204" charset="-122"/>
                <a:ea typeface="微软雅黑" panose="020B0503020204020204" charset="-122"/>
                <a:cs typeface="+mn-ea"/>
                <a:sym typeface="+mn-lt"/>
              </a:rPr>
              <a:t>是全党全国人民为实现中华民族伟大复兴而奋斗的</a:t>
            </a:r>
            <a:r>
              <a:rPr lang="zh-CN" sz="1600" kern="0" dirty="0">
                <a:solidFill>
                  <a:srgbClr val="C00000"/>
                </a:solidFill>
                <a:latin typeface="微软雅黑" panose="020B0503020204020204" charset="-122"/>
                <a:ea typeface="微软雅黑" panose="020B0503020204020204" charset="-122"/>
                <a:cs typeface="+mn-ea"/>
                <a:sym typeface="+mn-lt"/>
              </a:rPr>
              <a:t>行动指南，</a:t>
            </a:r>
            <a:r>
              <a:rPr lang="zh-CN" sz="1600" kern="0" dirty="0">
                <a:solidFill>
                  <a:schemeClr val="tx1"/>
                </a:solidFill>
                <a:latin typeface="微软雅黑" panose="020B0503020204020204" charset="-122"/>
                <a:ea typeface="微软雅黑" panose="020B0503020204020204" charset="-122"/>
                <a:cs typeface="+mn-ea"/>
                <a:sym typeface="+mn-lt"/>
              </a:rPr>
              <a:t>是新时代党和国家事业发展的</a:t>
            </a:r>
            <a:r>
              <a:rPr lang="zh-CN" sz="1600" kern="0" dirty="0">
                <a:solidFill>
                  <a:srgbClr val="C00000"/>
                </a:solidFill>
                <a:latin typeface="微软雅黑" panose="020B0503020204020204" charset="-122"/>
                <a:ea typeface="微软雅黑" panose="020B0503020204020204" charset="-122"/>
                <a:cs typeface="+mn-ea"/>
                <a:sym typeface="+mn-lt"/>
              </a:rPr>
              <a:t>根本遵循。</a:t>
            </a:r>
            <a:endParaRPr lang="zh-CN" altLang="en-US" sz="1600" kern="0" dirty="0">
              <a:solidFill>
                <a:srgbClr val="C00000"/>
              </a:solidFill>
              <a:latin typeface="微软雅黑" panose="020B0503020204020204" charset="-122"/>
              <a:ea typeface="微软雅黑" panose="020B0503020204020204" charset="-122"/>
              <a:cs typeface="+mn-ea"/>
              <a:sym typeface="+mn-lt"/>
            </a:endParaRPr>
          </a:p>
        </p:txBody>
      </p:sp>
      <p:grpSp>
        <p:nvGrpSpPr>
          <p:cNvPr id="4" name="Group 4"/>
          <p:cNvGrpSpPr>
            <a:grpSpLocks noChangeAspect="1"/>
          </p:cNvGrpSpPr>
          <p:nvPr/>
        </p:nvGrpSpPr>
        <p:grpSpPr bwMode="auto">
          <a:xfrm>
            <a:off x="496253" y="1126009"/>
            <a:ext cx="965220" cy="493507"/>
            <a:chOff x="3222" y="1845"/>
            <a:chExt cx="1237" cy="632"/>
          </a:xfrm>
          <a:solidFill>
            <a:srgbClr val="C00000"/>
          </a:solidFill>
        </p:grpSpPr>
        <p:sp>
          <p:nvSpPr>
            <p:cNvPr id="105" name="Freeform 5"/>
            <p:cNvSpPr/>
            <p:nvPr/>
          </p:nvSpPr>
          <p:spPr bwMode="auto">
            <a:xfrm>
              <a:off x="3608" y="1845"/>
              <a:ext cx="851" cy="632"/>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9739" tIns="34869" rIns="69739" bIns="34869"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75" b="0" i="0" u="none" strike="noStrike" kern="1200" cap="none" spc="0" normalizeH="0" baseline="0" noProof="0">
                <a:ln>
                  <a:noFill/>
                </a:ln>
                <a:solidFill>
                  <a:srgbClr val="000000"/>
                </a:solidFill>
                <a:effectLst/>
                <a:uLnTx/>
                <a:uFillTx/>
                <a:ea typeface="微软雅黑" panose="020B0503020204020204" charset="-122"/>
              </a:endParaRPr>
            </a:p>
          </p:txBody>
        </p:sp>
        <p:sp>
          <p:nvSpPr>
            <p:cNvPr id="106" name="Rectangle 6"/>
            <p:cNvSpPr>
              <a:spLocks noChangeArrowheads="1"/>
            </p:cNvSpPr>
            <p:nvPr/>
          </p:nvSpPr>
          <p:spPr bwMode="auto">
            <a:xfrm>
              <a:off x="3222" y="1931"/>
              <a:ext cx="319" cy="5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739" tIns="34869" rIns="69739" bIns="34869"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75" b="0" i="0" u="none" strike="noStrike" kern="1200" cap="none" spc="0" normalizeH="0" baseline="0" noProof="0">
                <a:ln>
                  <a:noFill/>
                </a:ln>
                <a:solidFill>
                  <a:srgbClr val="000000"/>
                </a:solidFill>
                <a:effectLst/>
                <a:uLnTx/>
                <a:uFillTx/>
                <a:ea typeface="微软雅黑" panose="020B0503020204020204" charset="-122"/>
              </a:endParaRPr>
            </a:p>
          </p:txBody>
        </p:sp>
      </p:grpSp>
      <p:pic>
        <p:nvPicPr>
          <p:cNvPr id="100" name="图片 99"/>
          <p:cNvPicPr/>
          <p:nvPr/>
        </p:nvPicPr>
        <p:blipFill>
          <a:blip r:embed="rId1"/>
          <a:stretch>
            <a:fillRect/>
          </a:stretch>
        </p:blipFill>
        <p:spPr>
          <a:xfrm>
            <a:off x="133350" y="1696720"/>
            <a:ext cx="3550920" cy="3102610"/>
          </a:xfrm>
          <a:prstGeom prst="rect">
            <a:avLst/>
          </a:prstGeom>
          <a:noFill/>
          <a:ln w="9525">
            <a:noFill/>
          </a:ln>
        </p:spPr>
      </p:pic>
      <p:pic>
        <p:nvPicPr>
          <p:cNvPr id="101" name="图片 100"/>
          <p:cNvPicPr/>
          <p:nvPr/>
        </p:nvPicPr>
        <p:blipFill>
          <a:blip r:embed="rId2"/>
          <a:stretch>
            <a:fillRect/>
          </a:stretch>
        </p:blipFill>
        <p:spPr>
          <a:xfrm>
            <a:off x="2012950" y="3044825"/>
            <a:ext cx="3215640" cy="185674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1514475" y="1048385"/>
            <a:ext cx="7393305" cy="746760"/>
          </a:xfrm>
          <a:prstGeom prst="rect">
            <a:avLst/>
          </a:prstGeom>
          <a:noFill/>
        </p:spPr>
        <p:txBody>
          <a:bodyPr wrap="square" rtlCol="0" anchor="t">
            <a:spAutoFit/>
          </a:bodyPr>
          <a:p>
            <a:pPr indent="457200" algn="just" fontAlgn="auto">
              <a:lnSpc>
                <a:spcPts val="2555"/>
              </a:lnSpc>
            </a:pPr>
            <a:r>
              <a:rPr lang="en-US" altLang="zh-CN" sz="2400" b="1" kern="0" dirty="0">
                <a:gradFill>
                  <a:gsLst>
                    <a:gs pos="0">
                      <a:srgbClr val="E30000"/>
                    </a:gs>
                    <a:gs pos="100000">
                      <a:srgbClr val="760303"/>
                    </a:gs>
                  </a:gsLst>
                  <a:lin scaled="0"/>
                </a:gradFill>
                <a:latin typeface="微软雅黑" panose="020B0503020204020204" charset="-122"/>
                <a:ea typeface="微软雅黑" panose="020B0503020204020204" charset="-122"/>
                <a:cs typeface="+mn-ea"/>
                <a:sym typeface="+mn-lt"/>
              </a:rPr>
              <a:t>3</a:t>
            </a:r>
            <a:r>
              <a:rPr lang="zh-CN" altLang="en-US" sz="2400" b="1" kern="0" dirty="0">
                <a:gradFill>
                  <a:gsLst>
                    <a:gs pos="0">
                      <a:srgbClr val="E30000"/>
                    </a:gs>
                    <a:gs pos="100000">
                      <a:srgbClr val="760303"/>
                    </a:gs>
                  </a:gsLst>
                  <a:lin scaled="0"/>
                </a:gradFill>
                <a:latin typeface="微软雅黑" panose="020B0503020204020204" charset="-122"/>
                <a:ea typeface="微软雅黑" panose="020B0503020204020204" charset="-122"/>
                <a:cs typeface="+mn-ea"/>
                <a:sym typeface="+mn-lt"/>
              </a:rPr>
              <a:t>、</a:t>
            </a:r>
            <a:r>
              <a:rPr lang="zh-CN" sz="2000" b="1" kern="0" dirty="0">
                <a:gradFill>
                  <a:gsLst>
                    <a:gs pos="0">
                      <a:srgbClr val="E30000"/>
                    </a:gs>
                    <a:gs pos="100000">
                      <a:srgbClr val="760303"/>
                    </a:gs>
                  </a:gsLst>
                  <a:lin scaled="0"/>
                </a:gradFill>
                <a:latin typeface="微软雅黑" panose="020B0503020204020204" charset="-122"/>
                <a:ea typeface="微软雅黑" panose="020B0503020204020204" charset="-122"/>
                <a:cs typeface="+mn-ea"/>
                <a:sym typeface="+mn-lt"/>
              </a:rPr>
              <a:t>中国共产党为什么能，中国特色社会主义为什么好，归根到底是马克思主义行，是中国化时代化的马克思主义行。</a:t>
            </a:r>
            <a:endParaRPr lang="zh-CN" altLang="en-US" sz="2000" b="1" kern="0" dirty="0">
              <a:gradFill>
                <a:gsLst>
                  <a:gs pos="0">
                    <a:srgbClr val="E30000"/>
                  </a:gs>
                  <a:gs pos="100000">
                    <a:srgbClr val="760303"/>
                  </a:gs>
                </a:gsLst>
                <a:lin scaled="0"/>
              </a:gradFill>
              <a:latin typeface="微软雅黑" panose="020B0503020204020204" charset="-122"/>
              <a:ea typeface="微软雅黑" panose="020B0503020204020204" charset="-122"/>
              <a:cs typeface="+mn-ea"/>
              <a:sym typeface="+mn-lt"/>
            </a:endParaRPr>
          </a:p>
        </p:txBody>
      </p:sp>
      <p:sp>
        <p:nvSpPr>
          <p:cNvPr id="42" name="文本框 41"/>
          <p:cNvSpPr txBox="1"/>
          <p:nvPr/>
        </p:nvSpPr>
        <p:spPr>
          <a:xfrm>
            <a:off x="7195317" y="-708963"/>
            <a:ext cx="262890" cy="441960"/>
          </a:xfrm>
          <a:prstGeom prst="rect">
            <a:avLst/>
          </a:prstGeom>
          <a:noFill/>
        </p:spPr>
        <p:txBody>
          <a:bodyPr wrap="none" lIns="68147" tIns="34073" rIns="68147" bIns="34073" rtlCol="0">
            <a:spAutoFit/>
          </a:bodyPr>
          <a:p>
            <a:endParaRPr lang="zh-CN" altLang="en-US" sz="2440" dirty="0">
              <a:latin typeface="Arial" panose="020B0604020202020204" pitchFamily="34" charset="0"/>
              <a:ea typeface="微软雅黑" panose="020B0503020204020204" charset="-122"/>
              <a:sym typeface="Arial" panose="020B0604020202020204" pitchFamily="34" charset="0"/>
            </a:endParaRPr>
          </a:p>
        </p:txBody>
      </p:sp>
      <p:sp>
        <p:nvSpPr>
          <p:cNvPr id="39" name="文本框 38"/>
          <p:cNvSpPr txBox="1"/>
          <p:nvPr/>
        </p:nvSpPr>
        <p:spPr>
          <a:xfrm>
            <a:off x="537904" y="986529"/>
            <a:ext cx="1157489" cy="466090"/>
          </a:xfrm>
          <a:prstGeom prst="rect">
            <a:avLst/>
          </a:prstGeom>
          <a:noFill/>
        </p:spPr>
        <p:txBody>
          <a:bodyPr wrap="square" rtlCol="0">
            <a:spAutoFit/>
          </a:bodyPr>
          <a:p>
            <a:r>
              <a:rPr lang="zh-CN" altLang="en-US" sz="2440" b="1">
                <a:solidFill>
                  <a:schemeClr val="bg1"/>
                </a:solidFill>
              </a:rPr>
              <a:t>新提法</a:t>
            </a:r>
            <a:endParaRPr lang="zh-CN" altLang="en-US" sz="2440" b="1">
              <a:solidFill>
                <a:schemeClr val="bg1"/>
              </a:solidFill>
            </a:endParaRPr>
          </a:p>
        </p:txBody>
      </p:sp>
      <p:sp>
        <p:nvSpPr>
          <p:cNvPr id="3" name="Aitds3"/>
          <p:cNvSpPr/>
          <p:nvPr/>
        </p:nvSpPr>
        <p:spPr>
          <a:xfrm>
            <a:off x="650875" y="1943100"/>
            <a:ext cx="8366125" cy="2814955"/>
          </a:xfrm>
          <a:prstGeom prst="rect">
            <a:avLst/>
          </a:prstGeom>
          <a:ln w="12700">
            <a:solidFill>
              <a:schemeClr val="tx1"/>
            </a:solidFill>
          </a:ln>
        </p:spPr>
        <p:txBody>
          <a:bodyPr wrap="square">
            <a:spAutoFit/>
          </a:bodyPr>
          <a:p>
            <a:pPr indent="457200" algn="just" fontAlgn="auto">
              <a:lnSpc>
                <a:spcPts val="2655"/>
              </a:lnSpc>
            </a:pPr>
            <a:r>
              <a:rPr lang="zh-CN" sz="1400" kern="0" dirty="0">
                <a:latin typeface="仿宋" panose="02010609060101010101" charset="-122"/>
                <a:ea typeface="仿宋" panose="02010609060101010101" charset="-122"/>
                <a:cs typeface="+mn-ea"/>
                <a:sym typeface="+mn-lt"/>
              </a:rPr>
              <a:t>在不断推进马克思主义中国化时代化的历史进程中，中国共产党人深刻认识到，只有把马克思主义基本原理同中国具体实际相结合、同中华优秀传统文化相结合，坚持运用辩证唯物主义和历史唯物主义，才能正确回答时代和实践提出的重大问题，才能始终保持马克思主义的蓬勃生机和旺盛活力。</a:t>
            </a:r>
            <a:endParaRPr lang="zh-CN" sz="1400" kern="0" dirty="0">
              <a:latin typeface="仿宋" panose="02010609060101010101" charset="-122"/>
              <a:ea typeface="仿宋" panose="02010609060101010101" charset="-122"/>
              <a:cs typeface="+mn-ea"/>
              <a:sym typeface="+mn-lt"/>
            </a:endParaRPr>
          </a:p>
          <a:p>
            <a:pPr indent="457200" algn="just" fontAlgn="auto">
              <a:lnSpc>
                <a:spcPts val="2655"/>
              </a:lnSpc>
            </a:pPr>
            <a:r>
              <a:rPr lang="zh-CN" altLang="en-US" sz="1400" kern="0" dirty="0">
                <a:solidFill>
                  <a:schemeClr val="tx1"/>
                </a:solidFill>
                <a:latin typeface="仿宋" panose="02010609060101010101" charset="-122"/>
                <a:ea typeface="仿宋" panose="02010609060101010101" charset="-122"/>
                <a:cs typeface="+mn-ea"/>
                <a:sym typeface="+mn-lt"/>
              </a:rPr>
              <a:t>习近平总书记是习近平新时代中国特色社会主义思想的主要创立者。在领导全党全国各族人民推进党和国家事业的实践中，习近平总书记以马克思主义政治家、思想家、战略家的历史主动精神、非凡理论勇气、卓越政治智慧、强烈使命担当，以“我将无我，不负人民”的赤子情怀，应时代之变迁、立时代之潮头、发时代之先声，提出一系列原创性的治国理政新理念新思想新战略，为习近平新时代中国特色社会主义思想的创立和发展发挥了决定性作用、作出了决定性贡献。</a:t>
            </a:r>
            <a:endParaRPr lang="zh-CN" altLang="en-US" sz="1400" kern="0" dirty="0">
              <a:solidFill>
                <a:schemeClr val="tx1"/>
              </a:solidFill>
              <a:latin typeface="仿宋" panose="02010609060101010101" charset="-122"/>
              <a:ea typeface="仿宋" panose="02010609060101010101" charset="-122"/>
              <a:cs typeface="+mn-ea"/>
              <a:sym typeface="+mn-lt"/>
            </a:endParaRPr>
          </a:p>
        </p:txBody>
      </p:sp>
      <p:grpSp>
        <p:nvGrpSpPr>
          <p:cNvPr id="4" name="Group 4"/>
          <p:cNvGrpSpPr>
            <a:grpSpLocks noChangeAspect="1"/>
          </p:cNvGrpSpPr>
          <p:nvPr/>
        </p:nvGrpSpPr>
        <p:grpSpPr bwMode="auto">
          <a:xfrm>
            <a:off x="496253" y="1126009"/>
            <a:ext cx="965220" cy="493507"/>
            <a:chOff x="3222" y="1845"/>
            <a:chExt cx="1237" cy="632"/>
          </a:xfrm>
          <a:solidFill>
            <a:srgbClr val="C00000"/>
          </a:solidFill>
        </p:grpSpPr>
        <p:sp>
          <p:nvSpPr>
            <p:cNvPr id="105" name="Freeform 5"/>
            <p:cNvSpPr/>
            <p:nvPr/>
          </p:nvSpPr>
          <p:spPr bwMode="auto">
            <a:xfrm>
              <a:off x="3608" y="1845"/>
              <a:ext cx="851" cy="632"/>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9739" tIns="34869" rIns="69739" bIns="34869"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75" b="0" i="0" u="none" strike="noStrike" kern="1200" cap="none" spc="0" normalizeH="0" baseline="0" noProof="0">
                <a:ln>
                  <a:noFill/>
                </a:ln>
                <a:solidFill>
                  <a:srgbClr val="000000"/>
                </a:solidFill>
                <a:effectLst/>
                <a:uLnTx/>
                <a:uFillTx/>
                <a:ea typeface="微软雅黑" panose="020B0503020204020204" charset="-122"/>
              </a:endParaRPr>
            </a:p>
          </p:txBody>
        </p:sp>
        <p:sp>
          <p:nvSpPr>
            <p:cNvPr id="106" name="Rectangle 6"/>
            <p:cNvSpPr>
              <a:spLocks noChangeArrowheads="1"/>
            </p:cNvSpPr>
            <p:nvPr/>
          </p:nvSpPr>
          <p:spPr bwMode="auto">
            <a:xfrm>
              <a:off x="3222" y="1931"/>
              <a:ext cx="319" cy="5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739" tIns="34869" rIns="69739" bIns="34869"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75" b="0" i="0" u="none" strike="noStrike" kern="1200" cap="none" spc="0" normalizeH="0" baseline="0" noProof="0">
                <a:ln>
                  <a:noFill/>
                </a:ln>
                <a:solidFill>
                  <a:srgbClr val="000000"/>
                </a:solidFill>
                <a:effectLst/>
                <a:uLnTx/>
                <a:uFillTx/>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1514475" y="1048385"/>
            <a:ext cx="7393305" cy="1099820"/>
          </a:xfrm>
          <a:prstGeom prst="rect">
            <a:avLst/>
          </a:prstGeom>
          <a:noFill/>
        </p:spPr>
        <p:txBody>
          <a:bodyPr wrap="square" rtlCol="0" anchor="t">
            <a:spAutoFit/>
          </a:bodyPr>
          <a:p>
            <a:pPr indent="457200" algn="just" fontAlgn="auto">
              <a:lnSpc>
                <a:spcPts val="2655"/>
              </a:lnSpc>
            </a:pPr>
            <a:r>
              <a:rPr lang="en-US" altLang="zh-CN" sz="2400" b="1" kern="0" dirty="0">
                <a:gradFill>
                  <a:gsLst>
                    <a:gs pos="0">
                      <a:srgbClr val="E30000"/>
                    </a:gs>
                    <a:gs pos="100000">
                      <a:srgbClr val="760303"/>
                    </a:gs>
                  </a:gsLst>
                  <a:lin scaled="0"/>
                </a:gradFill>
                <a:latin typeface="微软雅黑" panose="020B0503020204020204" charset="-122"/>
                <a:ea typeface="微软雅黑" panose="020B0503020204020204" charset="-122"/>
                <a:cs typeface="+mn-ea"/>
                <a:sym typeface="+mn-lt"/>
              </a:rPr>
              <a:t>4</a:t>
            </a:r>
            <a:r>
              <a:rPr lang="zh-CN" altLang="en-US" sz="2400" b="1" kern="0" dirty="0">
                <a:gradFill>
                  <a:gsLst>
                    <a:gs pos="0">
                      <a:srgbClr val="E30000"/>
                    </a:gs>
                    <a:gs pos="100000">
                      <a:srgbClr val="760303"/>
                    </a:gs>
                  </a:gsLst>
                  <a:lin scaled="0"/>
                </a:gradFill>
                <a:latin typeface="微软雅黑" panose="020B0503020204020204" charset="-122"/>
                <a:ea typeface="微软雅黑" panose="020B0503020204020204" charset="-122"/>
                <a:cs typeface="+mn-ea"/>
                <a:sym typeface="+mn-lt"/>
              </a:rPr>
              <a:t>、</a:t>
            </a:r>
            <a:r>
              <a:rPr lang="zh-CN" sz="2000" b="1" kern="0" dirty="0">
                <a:gradFill>
                  <a:gsLst>
                    <a:gs pos="0">
                      <a:srgbClr val="E30000"/>
                    </a:gs>
                    <a:gs pos="100000">
                      <a:srgbClr val="760303"/>
                    </a:gs>
                  </a:gsLst>
                  <a:lin scaled="0"/>
                </a:gradFill>
                <a:latin typeface="微软雅黑" panose="020B0503020204020204" charset="-122"/>
                <a:ea typeface="微软雅黑" panose="020B0503020204020204" charset="-122"/>
                <a:cs typeface="+mn-ea"/>
                <a:sym typeface="+mn-lt"/>
              </a:rPr>
              <a:t>习近平新时代中国特色社会主义思想，形成了系统科学的理论体系</a:t>
            </a:r>
            <a:endParaRPr lang="zh-CN" sz="2000" b="1" kern="0" dirty="0">
              <a:gradFill>
                <a:gsLst>
                  <a:gs pos="0">
                    <a:srgbClr val="E30000"/>
                  </a:gs>
                  <a:gs pos="100000">
                    <a:srgbClr val="760303"/>
                  </a:gs>
                </a:gsLst>
                <a:lin scaled="0"/>
              </a:gradFill>
              <a:latin typeface="微软雅黑" panose="020B0503020204020204" charset="-122"/>
              <a:ea typeface="微软雅黑" panose="020B0503020204020204" charset="-122"/>
              <a:cs typeface="+mn-ea"/>
              <a:sym typeface="+mn-lt"/>
            </a:endParaRPr>
          </a:p>
          <a:p>
            <a:pPr indent="457200" algn="just" fontAlgn="auto">
              <a:lnSpc>
                <a:spcPts val="2555"/>
              </a:lnSpc>
            </a:pPr>
            <a:endParaRPr lang="zh-CN" altLang="en-US" sz="2000" b="1" kern="0" dirty="0">
              <a:gradFill>
                <a:gsLst>
                  <a:gs pos="0">
                    <a:srgbClr val="E30000"/>
                  </a:gs>
                  <a:gs pos="100000">
                    <a:srgbClr val="760303"/>
                  </a:gs>
                </a:gsLst>
                <a:lin scaled="0"/>
              </a:gradFill>
              <a:latin typeface="微软雅黑" panose="020B0503020204020204" charset="-122"/>
              <a:ea typeface="微软雅黑" panose="020B0503020204020204" charset="-122"/>
              <a:cs typeface="+mn-ea"/>
              <a:sym typeface="+mn-lt"/>
            </a:endParaRPr>
          </a:p>
        </p:txBody>
      </p:sp>
      <p:sp>
        <p:nvSpPr>
          <p:cNvPr id="42" name="文本框 41"/>
          <p:cNvSpPr txBox="1"/>
          <p:nvPr/>
        </p:nvSpPr>
        <p:spPr>
          <a:xfrm>
            <a:off x="7195317" y="-708963"/>
            <a:ext cx="262890" cy="441960"/>
          </a:xfrm>
          <a:prstGeom prst="rect">
            <a:avLst/>
          </a:prstGeom>
          <a:noFill/>
        </p:spPr>
        <p:txBody>
          <a:bodyPr wrap="none" lIns="68147" tIns="34073" rIns="68147" bIns="34073" rtlCol="0">
            <a:spAutoFit/>
          </a:bodyPr>
          <a:p>
            <a:endParaRPr lang="zh-CN" altLang="en-US" sz="2440" dirty="0">
              <a:latin typeface="Arial" panose="020B0604020202020204" pitchFamily="34" charset="0"/>
              <a:ea typeface="微软雅黑" panose="020B0503020204020204" charset="-122"/>
              <a:sym typeface="Arial" panose="020B0604020202020204" pitchFamily="34" charset="0"/>
            </a:endParaRPr>
          </a:p>
        </p:txBody>
      </p:sp>
      <p:sp>
        <p:nvSpPr>
          <p:cNvPr id="39" name="文本框 38"/>
          <p:cNvSpPr txBox="1"/>
          <p:nvPr/>
        </p:nvSpPr>
        <p:spPr>
          <a:xfrm>
            <a:off x="537904" y="986529"/>
            <a:ext cx="1157489" cy="466090"/>
          </a:xfrm>
          <a:prstGeom prst="rect">
            <a:avLst/>
          </a:prstGeom>
          <a:noFill/>
        </p:spPr>
        <p:txBody>
          <a:bodyPr wrap="square" rtlCol="0">
            <a:spAutoFit/>
          </a:bodyPr>
          <a:p>
            <a:r>
              <a:rPr lang="zh-CN" altLang="en-US" sz="2440" b="1">
                <a:solidFill>
                  <a:schemeClr val="bg1"/>
                </a:solidFill>
              </a:rPr>
              <a:t>新提法</a:t>
            </a:r>
            <a:endParaRPr lang="zh-CN" altLang="en-US" sz="2440" b="1">
              <a:solidFill>
                <a:schemeClr val="bg1"/>
              </a:solidFill>
            </a:endParaRPr>
          </a:p>
        </p:txBody>
      </p:sp>
      <p:sp>
        <p:nvSpPr>
          <p:cNvPr id="3" name="Aitds3"/>
          <p:cNvSpPr/>
          <p:nvPr/>
        </p:nvSpPr>
        <p:spPr>
          <a:xfrm>
            <a:off x="650875" y="2097405"/>
            <a:ext cx="8058150" cy="1793875"/>
          </a:xfrm>
          <a:prstGeom prst="rect">
            <a:avLst/>
          </a:prstGeom>
          <a:ln w="12700">
            <a:solidFill>
              <a:schemeClr val="tx1"/>
            </a:solidFill>
          </a:ln>
        </p:spPr>
        <p:txBody>
          <a:bodyPr wrap="square">
            <a:spAutoFit/>
          </a:bodyPr>
          <a:p>
            <a:pPr indent="457200" algn="just" fontAlgn="auto">
              <a:lnSpc>
                <a:spcPts val="2655"/>
              </a:lnSpc>
            </a:pPr>
            <a:r>
              <a:rPr lang="zh-CN" sz="1400" kern="0" dirty="0">
                <a:latin typeface="仿宋" panose="02010609060101010101" charset="-122"/>
                <a:ea typeface="仿宋" panose="02010609060101010101" charset="-122"/>
                <a:cs typeface="+mn-ea"/>
                <a:sym typeface="+mn-lt"/>
              </a:rPr>
              <a:t>习近平新时代中国特色社会主义思想，坚持马克思主义立场观点方法，坚持科学社会主义基本原则，深刻总结和充分运用党百年奋斗的历史经验，继承弘扬中华优秀传统文化精华，根据时代和实践发展变化，以崭新的思想内容丰富发展了马克思主义，</a:t>
            </a:r>
            <a:r>
              <a:rPr lang="zh-CN" sz="1400" b="1" kern="0" dirty="0">
                <a:gradFill>
                  <a:gsLst>
                    <a:gs pos="0">
                      <a:srgbClr val="E30000"/>
                    </a:gs>
                    <a:gs pos="100000">
                      <a:srgbClr val="760303"/>
                    </a:gs>
                  </a:gsLst>
                  <a:lin scaled="0"/>
                </a:gradFill>
                <a:latin typeface="仿宋" panose="02010609060101010101" charset="-122"/>
                <a:ea typeface="仿宋" panose="02010609060101010101" charset="-122"/>
                <a:cs typeface="+mn-ea"/>
                <a:sym typeface="+mn-lt"/>
              </a:rPr>
              <a:t>形成了系统科学的理论体系</a:t>
            </a:r>
            <a:r>
              <a:rPr lang="zh-CN" sz="1400" kern="0" dirty="0">
                <a:latin typeface="仿宋" panose="02010609060101010101" charset="-122"/>
                <a:ea typeface="仿宋" panose="02010609060101010101" charset="-122"/>
                <a:cs typeface="+mn-ea"/>
                <a:sym typeface="+mn-lt"/>
              </a:rPr>
              <a:t>。为丰富发展马克思主义作出了</a:t>
            </a:r>
            <a:r>
              <a:rPr lang="zh-CN" sz="1400" b="1" kern="0" dirty="0">
                <a:latin typeface="仿宋" panose="02010609060101010101" charset="-122"/>
                <a:ea typeface="仿宋" panose="02010609060101010101" charset="-122"/>
                <a:cs typeface="+mn-ea"/>
                <a:sym typeface="+mn-lt"/>
              </a:rPr>
              <a:t>原创性贡献</a:t>
            </a:r>
            <a:r>
              <a:rPr lang="zh-CN" sz="1400" kern="0" dirty="0">
                <a:latin typeface="仿宋" panose="02010609060101010101" charset="-122"/>
                <a:ea typeface="仿宋" panose="02010609060101010101" charset="-122"/>
                <a:cs typeface="+mn-ea"/>
                <a:sym typeface="+mn-lt"/>
              </a:rPr>
              <a:t>，为传承发展中华优秀传统文化作出了</a:t>
            </a:r>
            <a:r>
              <a:rPr lang="zh-CN" sz="1400" b="1" kern="0" dirty="0">
                <a:latin typeface="仿宋" panose="02010609060101010101" charset="-122"/>
                <a:ea typeface="仿宋" panose="02010609060101010101" charset="-122"/>
                <a:cs typeface="+mn-ea"/>
                <a:sym typeface="+mn-lt"/>
              </a:rPr>
              <a:t>历史性贡献，</a:t>
            </a:r>
            <a:r>
              <a:rPr lang="zh-CN" sz="1400" kern="0" dirty="0">
                <a:latin typeface="仿宋" panose="02010609060101010101" charset="-122"/>
                <a:ea typeface="仿宋" panose="02010609060101010101" charset="-122"/>
                <a:cs typeface="+mn-ea"/>
                <a:sym typeface="+mn-lt"/>
              </a:rPr>
              <a:t>为推动人类文明进步事业作出了</a:t>
            </a:r>
            <a:r>
              <a:rPr lang="zh-CN" sz="1400" b="1" kern="0" dirty="0">
                <a:latin typeface="仿宋" panose="02010609060101010101" charset="-122"/>
                <a:ea typeface="仿宋" panose="02010609060101010101" charset="-122"/>
                <a:cs typeface="+mn-ea"/>
                <a:sym typeface="+mn-lt"/>
              </a:rPr>
              <a:t>世界性贡献。</a:t>
            </a:r>
            <a:endParaRPr lang="zh-CN" altLang="en-US" sz="1400" b="1" kern="0" dirty="0">
              <a:solidFill>
                <a:schemeClr val="tx1"/>
              </a:solidFill>
              <a:latin typeface="仿宋" panose="02010609060101010101" charset="-122"/>
              <a:ea typeface="仿宋" panose="02010609060101010101" charset="-122"/>
              <a:cs typeface="+mn-ea"/>
              <a:sym typeface="+mn-lt"/>
            </a:endParaRPr>
          </a:p>
        </p:txBody>
      </p:sp>
      <p:grpSp>
        <p:nvGrpSpPr>
          <p:cNvPr id="4" name="Group 4"/>
          <p:cNvGrpSpPr>
            <a:grpSpLocks noChangeAspect="1"/>
          </p:cNvGrpSpPr>
          <p:nvPr/>
        </p:nvGrpSpPr>
        <p:grpSpPr bwMode="auto">
          <a:xfrm>
            <a:off x="496253" y="1126009"/>
            <a:ext cx="965220" cy="493507"/>
            <a:chOff x="3222" y="1845"/>
            <a:chExt cx="1237" cy="632"/>
          </a:xfrm>
          <a:solidFill>
            <a:srgbClr val="C00000"/>
          </a:solidFill>
        </p:grpSpPr>
        <p:sp>
          <p:nvSpPr>
            <p:cNvPr id="105" name="Freeform 5"/>
            <p:cNvSpPr/>
            <p:nvPr/>
          </p:nvSpPr>
          <p:spPr bwMode="auto">
            <a:xfrm>
              <a:off x="3608" y="1845"/>
              <a:ext cx="851" cy="632"/>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9739" tIns="34869" rIns="69739" bIns="34869"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75" b="0" i="0" u="none" strike="noStrike" kern="1200" cap="none" spc="0" normalizeH="0" baseline="0" noProof="0">
                <a:ln>
                  <a:noFill/>
                </a:ln>
                <a:solidFill>
                  <a:srgbClr val="000000"/>
                </a:solidFill>
                <a:effectLst/>
                <a:uLnTx/>
                <a:uFillTx/>
                <a:ea typeface="微软雅黑" panose="020B0503020204020204" charset="-122"/>
              </a:endParaRPr>
            </a:p>
          </p:txBody>
        </p:sp>
        <p:sp>
          <p:nvSpPr>
            <p:cNvPr id="106" name="Rectangle 6"/>
            <p:cNvSpPr>
              <a:spLocks noChangeArrowheads="1"/>
            </p:cNvSpPr>
            <p:nvPr/>
          </p:nvSpPr>
          <p:spPr bwMode="auto">
            <a:xfrm>
              <a:off x="3222" y="1931"/>
              <a:ext cx="319" cy="5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739" tIns="34869" rIns="69739" bIns="34869"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75" b="0" i="0" u="none" strike="noStrike" kern="1200" cap="none" spc="0" normalizeH="0" baseline="0" noProof="0">
                <a:ln>
                  <a:noFill/>
                </a:ln>
                <a:solidFill>
                  <a:srgbClr val="000000"/>
                </a:solidFill>
                <a:effectLst/>
                <a:uLnTx/>
                <a:uFillTx/>
                <a:ea typeface="微软雅黑" panose="020B0503020204020204" charset="-122"/>
              </a:endParaRPr>
            </a:p>
          </p:txBody>
        </p:sp>
      </p:grpSp>
      <p:pic>
        <p:nvPicPr>
          <p:cNvPr id="16" name="图片 15"/>
          <p:cNvPicPr>
            <a:picLocks noChangeAspect="1"/>
          </p:cNvPicPr>
          <p:nvPr>
            <p:custDataLst>
              <p:tags r:id="rId1"/>
            </p:custDataLst>
          </p:nvPr>
        </p:nvPicPr>
        <p:blipFill rotWithShape="1">
          <a:blip r:embed="rId2">
            <a:extLst>
              <a:ext uri="{28A0092B-C50C-407E-A947-70E740481C1C}">
                <a14:useLocalDpi xmlns:a14="http://schemas.microsoft.com/office/drawing/2010/main" val="0"/>
              </a:ext>
            </a:extLst>
          </a:blip>
          <a:srcRect t="65173" r="26413" b="9063"/>
          <a:stretch>
            <a:fillRect/>
          </a:stretch>
        </p:blipFill>
        <p:spPr>
          <a:xfrm flipH="1">
            <a:off x="635" y="4022725"/>
            <a:ext cx="9352915" cy="12077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文本框 41"/>
          <p:cNvSpPr txBox="1"/>
          <p:nvPr/>
        </p:nvSpPr>
        <p:spPr>
          <a:xfrm>
            <a:off x="7195317" y="-708963"/>
            <a:ext cx="262890" cy="441960"/>
          </a:xfrm>
          <a:prstGeom prst="rect">
            <a:avLst/>
          </a:prstGeom>
          <a:noFill/>
        </p:spPr>
        <p:txBody>
          <a:bodyPr wrap="none" lIns="68147" tIns="34073" rIns="68147" bIns="34073" rtlCol="0">
            <a:spAutoFit/>
          </a:bodyPr>
          <a:lstStyle/>
          <a:p>
            <a:endParaRPr lang="zh-CN" altLang="en-US" sz="2440" dirty="0">
              <a:latin typeface="Arial" panose="020B0604020202020204" pitchFamily="34" charset="0"/>
              <a:ea typeface="微软雅黑" panose="020B0503020204020204" charset="-122"/>
              <a:sym typeface="Arial" panose="020B0604020202020204" pitchFamily="34" charset="0"/>
            </a:endParaRPr>
          </a:p>
        </p:txBody>
      </p:sp>
      <p:sp>
        <p:nvSpPr>
          <p:cNvPr id="22" name="文本框 21"/>
          <p:cNvSpPr txBox="1"/>
          <p:nvPr/>
        </p:nvSpPr>
        <p:spPr>
          <a:xfrm>
            <a:off x="1306012" y="4470136"/>
            <a:ext cx="7514962" cy="466090"/>
          </a:xfrm>
          <a:prstGeom prst="rect">
            <a:avLst/>
          </a:prstGeom>
          <a:noFill/>
        </p:spPr>
        <p:txBody>
          <a:bodyPr wrap="square" rtlCol="0">
            <a:spAutoFit/>
          </a:bodyPr>
          <a:p>
            <a:r>
              <a:rPr lang="en-US" altLang="zh-CN" sz="2440" b="1">
                <a:gradFill>
                  <a:gsLst>
                    <a:gs pos="0">
                      <a:srgbClr val="FE4444"/>
                    </a:gs>
                    <a:gs pos="100000">
                      <a:srgbClr val="832B2B"/>
                    </a:gs>
                  </a:gsLst>
                  <a:lin scaled="0"/>
                </a:gradFill>
              </a:rPr>
              <a:t>      </a:t>
            </a:r>
            <a:endParaRPr lang="zh-CN" altLang="en-US" sz="2440" b="1">
              <a:gradFill>
                <a:gsLst>
                  <a:gs pos="0">
                    <a:srgbClr val="FE4444"/>
                  </a:gs>
                  <a:gs pos="100000">
                    <a:srgbClr val="832B2B"/>
                  </a:gs>
                </a:gsLst>
                <a:lin scaled="0"/>
              </a:gradFill>
            </a:endParaRPr>
          </a:p>
        </p:txBody>
      </p:sp>
      <p:sp>
        <p:nvSpPr>
          <p:cNvPr id="23" name="文本框 22"/>
          <p:cNvSpPr txBox="1"/>
          <p:nvPr/>
        </p:nvSpPr>
        <p:spPr>
          <a:xfrm>
            <a:off x="4595896" y="1752724"/>
            <a:ext cx="3728665" cy="3014980"/>
          </a:xfrm>
          <a:prstGeom prst="rect">
            <a:avLst/>
          </a:prstGeom>
          <a:noFill/>
          <a:ln w="19050">
            <a:solidFill>
              <a:schemeClr val="tx1"/>
            </a:solidFill>
          </a:ln>
        </p:spPr>
        <p:txBody>
          <a:bodyPr wrap="square" rtlCol="0" anchor="t">
            <a:spAutoFit/>
          </a:bodyPr>
          <a:p>
            <a:pPr marL="285750" indent="-285750" algn="l" eaLnBrk="0" fontAlgn="auto" hangingPunct="0">
              <a:lnSpc>
                <a:spcPts val="3800"/>
              </a:lnSpc>
              <a:spcBef>
                <a:spcPts val="600"/>
              </a:spcBef>
              <a:buClrTx/>
              <a:buSzTx/>
              <a:buFontTx/>
            </a:pPr>
            <a:r>
              <a:rPr lang="en-US" altLang="zh-CN" sz="1830" dirty="0" smtClean="0">
                <a:latin typeface="微软雅黑" panose="020B0503020204020204" charset="-122"/>
                <a:ea typeface="微软雅黑" panose="020B0503020204020204" charset="-122"/>
                <a:cs typeface="微软雅黑" panose="020B0503020204020204" charset="-122"/>
                <a:sym typeface="+mn-ea"/>
              </a:rPr>
              <a:t>     </a:t>
            </a:r>
            <a:r>
              <a:rPr lang="en-US" altLang="zh-CN" sz="1830" b="1" dirty="0" smtClean="0">
                <a:latin typeface="微软雅黑" panose="020B0503020204020204" charset="-122"/>
                <a:ea typeface="微软雅黑" panose="020B0503020204020204" charset="-122"/>
                <a:cs typeface="微软雅黑" panose="020B0503020204020204" charset="-122"/>
                <a:sym typeface="+mn-ea"/>
              </a:rPr>
              <a:t>   </a:t>
            </a:r>
            <a:r>
              <a:rPr lang="zh-CN" altLang="en-US" sz="1830" b="1" dirty="0" smtClean="0">
                <a:latin typeface="微软雅黑" panose="020B0503020204020204" charset="-122"/>
                <a:ea typeface="微软雅黑" panose="020B0503020204020204" charset="-122"/>
                <a:cs typeface="微软雅黑" panose="020B0503020204020204" charset="-122"/>
                <a:sym typeface="+mn-ea"/>
              </a:rPr>
              <a:t>“</a:t>
            </a:r>
            <a:r>
              <a:rPr lang="en-US" altLang="zh-CN" sz="1830" b="1" dirty="0" smtClean="0">
                <a:latin typeface="微软雅黑" panose="020B0503020204020204" charset="-122"/>
                <a:ea typeface="微软雅黑" panose="020B0503020204020204" charset="-122"/>
                <a:cs typeface="微软雅黑" panose="020B0503020204020204" charset="-122"/>
                <a:sym typeface="+mn-ea"/>
              </a:rPr>
              <a:t> </a:t>
            </a:r>
            <a:r>
              <a:rPr lang="zh-CN" altLang="en-US" sz="1830" b="1" dirty="0" smtClean="0">
                <a:latin typeface="微软雅黑" panose="020B0503020204020204" charset="-122"/>
                <a:ea typeface="微软雅黑" panose="020B0503020204020204" charset="-122"/>
                <a:cs typeface="微软雅黑" panose="020B0503020204020204" charset="-122"/>
                <a:sym typeface="+mn-ea"/>
              </a:rPr>
              <a:t>十九大、十九届六中全会提出的</a:t>
            </a:r>
            <a:r>
              <a:rPr lang="en-US" altLang="zh-CN" sz="1830" b="1" dirty="0" smtClean="0">
                <a:latin typeface="微软雅黑" panose="020B0503020204020204" charset="-122"/>
                <a:ea typeface="微软雅黑" panose="020B0503020204020204" charset="-122"/>
                <a:cs typeface="微软雅黑" panose="020B0503020204020204" charset="-122"/>
                <a:sym typeface="+mn-ea"/>
              </a:rPr>
              <a:t>‘</a:t>
            </a:r>
            <a:r>
              <a:rPr lang="zh-CN" altLang="en-US" sz="1830" b="1" dirty="0" smtClean="0">
                <a:latin typeface="微软雅黑" panose="020B0503020204020204" charset="-122"/>
                <a:ea typeface="微软雅黑" panose="020B0503020204020204" charset="-122"/>
                <a:cs typeface="微软雅黑" panose="020B0503020204020204" charset="-122"/>
                <a:sym typeface="+mn-ea"/>
              </a:rPr>
              <a:t>十个明确</a:t>
            </a:r>
            <a:r>
              <a:rPr lang="en-US" altLang="zh-CN" sz="1830" b="1" dirty="0" smtClean="0">
                <a:latin typeface="微软雅黑" panose="020B0503020204020204" charset="-122"/>
                <a:ea typeface="微软雅黑" panose="020B0503020204020204" charset="-122"/>
                <a:cs typeface="微软雅黑" panose="020B0503020204020204" charset="-122"/>
                <a:sym typeface="+mn-ea"/>
              </a:rPr>
              <a:t>’</a:t>
            </a:r>
            <a:r>
              <a:rPr lang="zh-CN" altLang="en-US" sz="1830" b="1" dirty="0" smtClean="0">
                <a:latin typeface="微软雅黑" panose="020B0503020204020204" charset="-122"/>
                <a:ea typeface="微软雅黑" panose="020B0503020204020204" charset="-122"/>
                <a:cs typeface="微软雅黑" panose="020B0503020204020204" charset="-122"/>
                <a:sym typeface="+mn-ea"/>
              </a:rPr>
              <a:t>、</a:t>
            </a:r>
            <a:r>
              <a:rPr lang="en-US" altLang="zh-CN" sz="1830" b="1" dirty="0" smtClean="0">
                <a:latin typeface="微软雅黑" panose="020B0503020204020204" charset="-122"/>
                <a:ea typeface="微软雅黑" panose="020B0503020204020204" charset="-122"/>
                <a:cs typeface="微软雅黑" panose="020B0503020204020204" charset="-122"/>
                <a:sym typeface="+mn-ea"/>
              </a:rPr>
              <a:t>‘</a:t>
            </a:r>
            <a:r>
              <a:rPr lang="zh-CN" altLang="en-US" sz="1830" b="1" dirty="0" smtClean="0">
                <a:latin typeface="微软雅黑" panose="020B0503020204020204" charset="-122"/>
                <a:ea typeface="微软雅黑" panose="020B0503020204020204" charset="-122"/>
                <a:cs typeface="微软雅黑" panose="020B0503020204020204" charset="-122"/>
                <a:sym typeface="+mn-ea"/>
              </a:rPr>
              <a:t>十四个坚持</a:t>
            </a:r>
            <a:r>
              <a:rPr lang="en-US" altLang="zh-CN" sz="1830" b="1" dirty="0" smtClean="0">
                <a:latin typeface="微软雅黑" panose="020B0503020204020204" charset="-122"/>
                <a:ea typeface="微软雅黑" panose="020B0503020204020204" charset="-122"/>
                <a:cs typeface="微软雅黑" panose="020B0503020204020204" charset="-122"/>
                <a:sym typeface="+mn-ea"/>
              </a:rPr>
              <a:t>’</a:t>
            </a:r>
            <a:r>
              <a:rPr lang="zh-CN" altLang="en-US" sz="1830" b="1" dirty="0" smtClean="0">
                <a:latin typeface="微软雅黑" panose="020B0503020204020204" charset="-122"/>
                <a:ea typeface="微软雅黑" panose="020B0503020204020204" charset="-122"/>
                <a:cs typeface="微软雅黑" panose="020B0503020204020204" charset="-122"/>
                <a:sym typeface="+mn-ea"/>
              </a:rPr>
              <a:t>、</a:t>
            </a:r>
            <a:r>
              <a:rPr lang="en-US" altLang="zh-CN" sz="1830" b="1" dirty="0" smtClean="0">
                <a:latin typeface="微软雅黑" panose="020B0503020204020204" charset="-122"/>
                <a:ea typeface="微软雅黑" panose="020B0503020204020204" charset="-122"/>
                <a:cs typeface="微软雅黑" panose="020B0503020204020204" charset="-122"/>
                <a:sym typeface="+mn-ea"/>
              </a:rPr>
              <a:t>‘</a:t>
            </a:r>
            <a:r>
              <a:rPr lang="zh-CN" altLang="en-US" sz="1830" b="1" dirty="0" smtClean="0">
                <a:latin typeface="微软雅黑" panose="020B0503020204020204" charset="-122"/>
                <a:ea typeface="微软雅黑" panose="020B0503020204020204" charset="-122"/>
                <a:cs typeface="微软雅黑" panose="020B0503020204020204" charset="-122"/>
                <a:sym typeface="+mn-ea"/>
              </a:rPr>
              <a:t>十三个方面成就</a:t>
            </a:r>
            <a:r>
              <a:rPr lang="en-US" altLang="zh-CN" sz="1830" b="1" dirty="0" smtClean="0">
                <a:latin typeface="微软雅黑" panose="020B0503020204020204" charset="-122"/>
                <a:ea typeface="微软雅黑" panose="020B0503020204020204" charset="-122"/>
                <a:cs typeface="微软雅黑" panose="020B0503020204020204" charset="-122"/>
                <a:sym typeface="+mn-ea"/>
              </a:rPr>
              <a:t>’</a:t>
            </a:r>
            <a:r>
              <a:rPr lang="zh-CN" altLang="en-US" sz="1830" b="1" dirty="0" smtClean="0">
                <a:latin typeface="微软雅黑" panose="020B0503020204020204" charset="-122"/>
                <a:ea typeface="微软雅黑" panose="020B0503020204020204" charset="-122"/>
                <a:cs typeface="微软雅黑" panose="020B0503020204020204" charset="-122"/>
                <a:sym typeface="+mn-ea"/>
              </a:rPr>
              <a:t>概括了新时代中国特色社会主义思想的</a:t>
            </a:r>
            <a:r>
              <a:rPr lang="zh-CN" altLang="en-US" sz="183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主要内容</a:t>
            </a:r>
            <a:r>
              <a:rPr lang="zh-CN" altLang="en-US" sz="1830" b="1" dirty="0" smtClean="0">
                <a:latin typeface="微软雅黑" panose="020B0503020204020204" charset="-122"/>
                <a:ea typeface="微软雅黑" panose="020B0503020204020204" charset="-122"/>
                <a:cs typeface="微软雅黑" panose="020B0503020204020204" charset="-122"/>
                <a:sym typeface="+mn-ea"/>
              </a:rPr>
              <a:t>，必须长期坚持并不断丰富发展。</a:t>
            </a:r>
            <a:r>
              <a:rPr lang="en-US" altLang="zh-CN" sz="1830" b="1" dirty="0" smtClean="0">
                <a:latin typeface="微软雅黑" panose="020B0503020204020204" charset="-122"/>
                <a:ea typeface="微软雅黑" panose="020B0503020204020204" charset="-122"/>
                <a:cs typeface="微软雅黑" panose="020B0503020204020204" charset="-122"/>
                <a:sym typeface="+mn-ea"/>
              </a:rPr>
              <a:t>”</a:t>
            </a:r>
            <a:endParaRPr lang="zh-CN" altLang="en-US" sz="1830" b="1">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27" name="文本框 26"/>
          <p:cNvSpPr txBox="1"/>
          <p:nvPr/>
        </p:nvSpPr>
        <p:spPr>
          <a:xfrm>
            <a:off x="3403537" y="945364"/>
            <a:ext cx="1977418" cy="420370"/>
          </a:xfrm>
          <a:prstGeom prst="rect">
            <a:avLst/>
          </a:prstGeom>
          <a:gradFill>
            <a:gsLst>
              <a:gs pos="0">
                <a:srgbClr val="FE4444"/>
              </a:gs>
              <a:gs pos="100000">
                <a:srgbClr val="832B2B"/>
              </a:gs>
            </a:gsLst>
            <a:lin ang="5400000" scaled="0"/>
          </a:gradFill>
        </p:spPr>
        <p:txBody>
          <a:bodyPr wrap="square" rtlCol="0">
            <a:spAutoFit/>
          </a:bodyPr>
          <a:p>
            <a:r>
              <a:rPr lang="en-US" altLang="zh-CN" sz="2135" b="1">
                <a:solidFill>
                  <a:schemeClr val="bg1"/>
                </a:solidFill>
                <a:sym typeface="+mn-ea"/>
              </a:rPr>
              <a:t>   </a:t>
            </a:r>
            <a:r>
              <a:rPr lang="zh-CN" altLang="en-US" sz="2135" b="1">
                <a:solidFill>
                  <a:schemeClr val="bg1"/>
                </a:solidFill>
                <a:sym typeface="+mn-ea"/>
              </a:rPr>
              <a:t>二十大报告</a:t>
            </a:r>
            <a:endParaRPr lang="zh-CN" altLang="en-US" sz="2135" b="1">
              <a:solidFill>
                <a:schemeClr val="bg1"/>
              </a:solidFill>
            </a:endParaRPr>
          </a:p>
        </p:txBody>
      </p:sp>
      <p:sp>
        <p:nvSpPr>
          <p:cNvPr id="28" name="文本框 27"/>
          <p:cNvSpPr txBox="1"/>
          <p:nvPr/>
        </p:nvSpPr>
        <p:spPr>
          <a:xfrm flipH="1">
            <a:off x="2687734" y="138511"/>
            <a:ext cx="2258799" cy="420370"/>
          </a:xfrm>
          <a:prstGeom prst="rect">
            <a:avLst/>
          </a:prstGeom>
          <a:noFill/>
        </p:spPr>
        <p:txBody>
          <a:bodyPr wrap="square" rtlCol="0">
            <a:spAutoFit/>
          </a:bodyPr>
          <a:p>
            <a:r>
              <a:rPr lang="en-US" altLang="zh-CN" sz="2135" b="1">
                <a:gradFill>
                  <a:gsLst>
                    <a:gs pos="0">
                      <a:srgbClr val="FE4444"/>
                    </a:gs>
                    <a:gs pos="100000">
                      <a:srgbClr val="832B2B"/>
                    </a:gs>
                  </a:gsLst>
                  <a:lin scaled="0"/>
                </a:gradFill>
              </a:rPr>
              <a:t>                </a:t>
            </a:r>
            <a:endParaRPr lang="zh-CN" altLang="en-US" sz="2440" b="1">
              <a:solidFill>
                <a:srgbClr val="C00000"/>
              </a:solidFill>
            </a:endParaRPr>
          </a:p>
        </p:txBody>
      </p:sp>
      <p:sp>
        <p:nvSpPr>
          <p:cNvPr id="5" name="object 5"/>
          <p:cNvSpPr/>
          <p:nvPr>
            <p:custDataLst>
              <p:tags r:id="rId1"/>
            </p:custDataLst>
          </p:nvPr>
        </p:nvSpPr>
        <p:spPr>
          <a:xfrm>
            <a:off x="385832" y="1895570"/>
            <a:ext cx="3920450" cy="2465113"/>
          </a:xfrm>
          <a:prstGeom prst="rect">
            <a:avLst/>
          </a:prstGeom>
          <a:blipFill>
            <a:blip r:embed="rId2" cstate="print"/>
            <a:stretch>
              <a:fillRect/>
            </a:stretch>
          </a:blipFill>
        </p:spPr>
        <p:txBody>
          <a:bodyPr wrap="square" lIns="0" tIns="0" rIns="0" bIns="0" rtlCol="0"/>
          <a:p>
            <a:endParaRPr sz="1375"/>
          </a:p>
        </p:txBody>
      </p:sp>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7818">
        <p15:prstTrans prst="peelOff"/>
      </p:transition>
    </mc:Choice>
    <mc:Fallback>
      <p:transition spd="slow" advTm="7818">
        <p:fade/>
      </p:transition>
    </mc:Fallback>
  </mc:AlternateContent>
  <p:timing>
    <p:tnLst>
      <p:par>
        <p:cTn id="1" dur="indefinite" restart="never" nodeType="tmRoot"/>
      </p:par>
    </p:tnLst>
    <p:bldLst>
      <p:bldP spid="42" grpId="0"/>
    </p:bldLst>
  </p:timing>
</p:sld>
</file>

<file path=ppt/tags/tag1.xml><?xml version="1.0" encoding="utf-8"?>
<p:tagLst xmlns:p="http://schemas.openxmlformats.org/presentationml/2006/main">
  <p:tag name="KSO_WM_UNIT_PLACING_PICTURE_USER_VIEWPORT" val="{&quot;height&quot;:2274.070866141732,&quot;width&quot;:2948.35905511811}"/>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UNIT_PLACING_PICTURE_USER_VIEWPORT" val="{&quot;height&quot;:2274.070866141732,&quot;width&quot;:2948.35905511811}"/>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PLACING_PICTURE_USER_VIEWPORT" val="{&quot;height&quot;:2274.070866141732,&quot;width&quot;:2948.35905511811}"/>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TIMING" val="|2.6"/>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PLACING_PICTURE_USER_VIEWPORT" val="{&quot;height&quot;:1901.563779527559,&quot;width&quot;:14696.67559055118}"/>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TIMING" val="|1.4|2.5|1.4"/>
</p:tagLst>
</file>

<file path=ppt/tags/tag76.xml><?xml version="1.0" encoding="utf-8"?>
<p:tagLst xmlns:p="http://schemas.openxmlformats.org/presentationml/2006/main">
  <p:tag name="KSO_WM_UNIT_PLACING_PICTURE_USER_VIEWPORT" val="{&quot;height&quot;:2274.070866141732,&quot;width&quot;:2948.35905511811}"/>
</p:tagLst>
</file>

<file path=ppt/tags/tag77.xml><?xml version="1.0" encoding="utf-8"?>
<p:tagLst xmlns:p="http://schemas.openxmlformats.org/presentationml/2006/main">
  <p:tag name="TIMING" val="|2.6"/>
</p:tagLst>
</file>

<file path=ppt/tags/tag78.xml><?xml version="1.0" encoding="utf-8"?>
<p:tagLst xmlns:p="http://schemas.openxmlformats.org/presentationml/2006/main">
  <p:tag name="KSO_WM_UNIT_PLACING_PICTURE_USER_VIEWPORT" val="{&quot;height&quot;:2274.070866141732,&quot;width&quot;:2948.35905511811}"/>
</p:tagLst>
</file>

<file path=ppt/tags/tag79.xml><?xml version="1.0" encoding="utf-8"?>
<p:tagLst xmlns:p="http://schemas.openxmlformats.org/presentationml/2006/main">
  <p:tag name="TIMING" val="|2.6"/>
</p:tagLst>
</file>

<file path=ppt/tags/tag8.xml><?xml version="1.0" encoding="utf-8"?>
<p:tagLst xmlns:p="http://schemas.openxmlformats.org/presentationml/2006/main">
  <p:tag name="KSO_WM_UNIT_PLACING_PICTURE_USER_VIEWPORT" val="{&quot;height&quot;:5784,&quot;width&quot;:8457}"/>
  <p:tag name="KSO_WM_BEAUTIFY_FLAG" val=""/>
</p:tagLst>
</file>

<file path=ppt/tags/tag80.xml><?xml version="1.0" encoding="utf-8"?>
<p:tagLst xmlns:p="http://schemas.openxmlformats.org/presentationml/2006/main">
  <p:tag name="KSO_WPP_MARK_KEY" val="032c4b54-d2a7-4de7-b9dc-d6a3d4b7ed7a"/>
  <p:tag name="COMMONDATA" val="eyJoZGlkIjoiNTZjZmNiZDliZWIxY2EzYzhhZjNmYTBhMmI2ODM4YjQifQ=="/>
</p:tagLst>
</file>

<file path=ppt/tags/tag9.xml><?xml version="1.0" encoding="utf-8"?>
<p:tagLst xmlns:p="http://schemas.openxmlformats.org/presentationml/2006/main">
  <p:tag name="TIMING" val="|1.4|2.5|1.4"/>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8788</Words>
  <Application>WPS 演示</Application>
  <PresentationFormat>自定义</PresentationFormat>
  <Paragraphs>767</Paragraphs>
  <Slides>44</Slides>
  <Notes>1</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44</vt:i4>
      </vt:variant>
    </vt:vector>
  </HeadingPairs>
  <TitlesOfParts>
    <vt:vector size="69" baseType="lpstr">
      <vt:lpstr>Arial</vt:lpstr>
      <vt:lpstr>宋体</vt:lpstr>
      <vt:lpstr>Wingdings</vt:lpstr>
      <vt:lpstr>思源黑体 CN Normal</vt:lpstr>
      <vt:lpstr>Noto Sans S Chinese Light</vt:lpstr>
      <vt:lpstr>Calibri</vt:lpstr>
      <vt:lpstr>阿里巴巴普惠体</vt:lpstr>
      <vt:lpstr>字魂58号-创中黑-Regular</vt:lpstr>
      <vt:lpstr>黑体</vt:lpstr>
      <vt:lpstr>微软雅黑</vt:lpstr>
      <vt:lpstr>方正大黑简体</vt:lpstr>
      <vt:lpstr>八大山人 V2007</vt:lpstr>
      <vt:lpstr>仿宋</vt:lpstr>
      <vt:lpstr>等线</vt:lpstr>
      <vt:lpstr>Arial Unicode MS</vt:lpstr>
      <vt:lpstr>等线 Light</vt:lpstr>
      <vt:lpstr>Calibri Light</vt:lpstr>
      <vt:lpstr>Impact</vt:lpstr>
      <vt:lpstr>仿宋_GB2312</vt:lpstr>
      <vt:lpstr>Courier New</vt:lpstr>
      <vt:lpstr>Times New Roman</vt:lpstr>
      <vt:lpstr>阿里巴巴普惠体 H</vt:lpstr>
      <vt:lpstr>字魂58号-创中黑</vt:lpstr>
      <vt:lpstr>Malgun Gothic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Bing-</dc:creator>
  <cp:lastModifiedBy>贺春艳</cp:lastModifiedBy>
  <cp:revision>134</cp:revision>
  <dcterms:created xsi:type="dcterms:W3CDTF">2020-03-02T02:09:00Z</dcterms:created>
  <dcterms:modified xsi:type="dcterms:W3CDTF">2023-06-01T03:01:24Z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B0CAE54FE73143659F12B3A214927F3A_12</vt:lpwstr>
  </property>
  <property fmtid="{D5CDD505-2E9C-101B-9397-08002B2CF9AE}" pid="3" name="KSOProductBuildVer">
    <vt:lpwstr>2052-11.1.0.14309</vt:lpwstr>
  </property>
</Properties>
</file>